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1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webextensions/webextension1.xml" ContentType="application/vnd.ms-office.webextension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webextensions/webextension2.xml" ContentType="application/vnd.ms-office.webextension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diagrams/data68.xml" ContentType="application/vnd.openxmlformats-officedocument.drawingml.diagramData+xml"/>
  <Override PartName="/ppt/diagrams/layout68.xml" ContentType="application/vnd.openxmlformats-officedocument.drawingml.diagramLayout+xml"/>
  <Override PartName="/ppt/diagrams/quickStyle68.xml" ContentType="application/vnd.openxmlformats-officedocument.drawingml.diagramStyle+xml"/>
  <Override PartName="/ppt/diagrams/colors68.xml" ContentType="application/vnd.openxmlformats-officedocument.drawingml.diagramColors+xml"/>
  <Override PartName="/ppt/diagrams/drawing68.xml" ContentType="application/vnd.ms-office.drawingml.diagramDrawing+xml"/>
  <Override PartName="/ppt/diagrams/data69.xml" ContentType="application/vnd.openxmlformats-officedocument.drawingml.diagramData+xml"/>
  <Override PartName="/ppt/diagrams/layout69.xml" ContentType="application/vnd.openxmlformats-officedocument.drawingml.diagramLayout+xml"/>
  <Override PartName="/ppt/diagrams/quickStyle69.xml" ContentType="application/vnd.openxmlformats-officedocument.drawingml.diagramStyle+xml"/>
  <Override PartName="/ppt/diagrams/colors69.xml" ContentType="application/vnd.openxmlformats-officedocument.drawingml.diagramColors+xml"/>
  <Override PartName="/ppt/diagrams/drawing69.xml" ContentType="application/vnd.ms-office.drawingml.diagramDrawing+xml"/>
  <Override PartName="/ppt/diagrams/data7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rawing70.xml" ContentType="application/vnd.ms-office.drawingml.diagramDrawing+xml"/>
  <Override PartName="/ppt/diagrams/data71.xml" ContentType="application/vnd.openxmlformats-officedocument.drawingml.diagramData+xml"/>
  <Override PartName="/ppt/diagrams/layout71.xml" ContentType="application/vnd.openxmlformats-officedocument.drawingml.diagramLayout+xml"/>
  <Override PartName="/ppt/diagrams/quickStyle71.xml" ContentType="application/vnd.openxmlformats-officedocument.drawingml.diagramStyle+xml"/>
  <Override PartName="/ppt/diagrams/colors71.xml" ContentType="application/vnd.openxmlformats-officedocument.drawingml.diagramColors+xml"/>
  <Override PartName="/ppt/diagrams/drawing71.xml" ContentType="application/vnd.ms-office.drawingml.diagramDrawing+xml"/>
  <Override PartName="/ppt/diagrams/data72.xml" ContentType="application/vnd.openxmlformats-officedocument.drawingml.diagramData+xml"/>
  <Override PartName="/ppt/diagrams/layout72.xml" ContentType="application/vnd.openxmlformats-officedocument.drawingml.diagramLayout+xml"/>
  <Override PartName="/ppt/diagrams/quickStyle72.xml" ContentType="application/vnd.openxmlformats-officedocument.drawingml.diagramStyle+xml"/>
  <Override PartName="/ppt/diagrams/colors72.xml" ContentType="application/vnd.openxmlformats-officedocument.drawingml.diagramColors+xml"/>
  <Override PartName="/ppt/diagrams/drawing72.xml" ContentType="application/vnd.ms-office.drawingml.diagramDrawing+xml"/>
  <Override PartName="/ppt/diagrams/data73.xml" ContentType="application/vnd.openxmlformats-officedocument.drawingml.diagramData+xml"/>
  <Override PartName="/ppt/diagrams/layout73.xml" ContentType="application/vnd.openxmlformats-officedocument.drawingml.diagramLayout+xml"/>
  <Override PartName="/ppt/diagrams/quickStyle73.xml" ContentType="application/vnd.openxmlformats-officedocument.drawingml.diagramStyle+xml"/>
  <Override PartName="/ppt/diagrams/colors73.xml" ContentType="application/vnd.openxmlformats-officedocument.drawingml.diagramColors+xml"/>
  <Override PartName="/ppt/diagrams/drawing73.xml" ContentType="application/vnd.ms-office.drawingml.diagramDrawing+xml"/>
  <Override PartName="/ppt/diagrams/data74.xml" ContentType="application/vnd.openxmlformats-officedocument.drawingml.diagramData+xml"/>
  <Override PartName="/ppt/diagrams/layout74.xml" ContentType="application/vnd.openxmlformats-officedocument.drawingml.diagramLayout+xml"/>
  <Override PartName="/ppt/diagrams/quickStyle74.xml" ContentType="application/vnd.openxmlformats-officedocument.drawingml.diagramStyle+xml"/>
  <Override PartName="/ppt/diagrams/colors74.xml" ContentType="application/vnd.openxmlformats-officedocument.drawingml.diagramColors+xml"/>
  <Override PartName="/ppt/diagrams/drawing74.xml" ContentType="application/vnd.ms-office.drawingml.diagramDrawing+xml"/>
  <Override PartName="/ppt/diagrams/data75.xml" ContentType="application/vnd.openxmlformats-officedocument.drawingml.diagramData+xml"/>
  <Override PartName="/ppt/diagrams/layout75.xml" ContentType="application/vnd.openxmlformats-officedocument.drawingml.diagramLayout+xml"/>
  <Override PartName="/ppt/diagrams/quickStyle75.xml" ContentType="application/vnd.openxmlformats-officedocument.drawingml.diagramStyle+xml"/>
  <Override PartName="/ppt/diagrams/colors75.xml" ContentType="application/vnd.openxmlformats-officedocument.drawingml.diagramColors+xml"/>
  <Override PartName="/ppt/diagrams/drawing75.xml" ContentType="application/vnd.ms-office.drawingml.diagramDrawing+xml"/>
  <Override PartName="/ppt/diagrams/data76.xml" ContentType="application/vnd.openxmlformats-officedocument.drawingml.diagramData+xml"/>
  <Override PartName="/ppt/diagrams/layout76.xml" ContentType="application/vnd.openxmlformats-officedocument.drawingml.diagramLayout+xml"/>
  <Override PartName="/ppt/diagrams/quickStyle76.xml" ContentType="application/vnd.openxmlformats-officedocument.drawingml.diagramStyle+xml"/>
  <Override PartName="/ppt/diagrams/colors76.xml" ContentType="application/vnd.openxmlformats-officedocument.drawingml.diagramColors+xml"/>
  <Override PartName="/ppt/diagrams/drawing7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  <p:sldMasterId id="2147483713" r:id="rId2"/>
  </p:sldMasterIdLst>
  <p:notesMasterIdLst>
    <p:notesMasterId r:id="rId21"/>
  </p:notes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9" r:id="rId12"/>
    <p:sldId id="271" r:id="rId13"/>
    <p:sldId id="272" r:id="rId14"/>
    <p:sldId id="273" r:id="rId15"/>
    <p:sldId id="274" r:id="rId16"/>
    <p:sldId id="275" r:id="rId17"/>
    <p:sldId id="277" r:id="rId18"/>
    <p:sldId id="278" r:id="rId19"/>
    <p:sldId id="27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1F2B"/>
    <a:srgbClr val="591514"/>
    <a:srgbClr val="741E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06" autoAdjust="0"/>
    <p:restoredTop sz="94660"/>
  </p:normalViewPr>
  <p:slideViewPr>
    <p:cSldViewPr snapToGrid="0">
      <p:cViewPr>
        <p:scale>
          <a:sx n="50" d="100"/>
          <a:sy n="50" d="100"/>
        </p:scale>
        <p:origin x="2688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7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8.svg"/></Relationships>
</file>

<file path=ppt/diagrams/_rels/data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diagrams/_rels/data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_rels/data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svg"/><Relationship Id="rId1" Type="http://schemas.openxmlformats.org/officeDocument/2006/relationships/image" Target="../media/image20.png"/></Relationships>
</file>

<file path=ppt/diagrams/_rels/data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diagrams/_rels/data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svg"/><Relationship Id="rId1" Type="http://schemas.openxmlformats.org/officeDocument/2006/relationships/image" Target="../media/image20.png"/></Relationships>
</file>

<file path=ppt/diagrams/_rels/data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svg"/><Relationship Id="rId1" Type="http://schemas.openxmlformats.org/officeDocument/2006/relationships/image" Target="../media/image13.png"/></Relationships>
</file>

<file path=ppt/diagrams/_rels/data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_rels/data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diagrams/_rels/data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svg"/><Relationship Id="rId1" Type="http://schemas.openxmlformats.org/officeDocument/2006/relationships/image" Target="../media/image20.png"/></Relationships>
</file>

<file path=ppt/diagrams/_rels/data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svg"/><Relationship Id="rId1" Type="http://schemas.openxmlformats.org/officeDocument/2006/relationships/image" Target="../media/image13.png"/></Relationships>
</file>

<file path=ppt/diagrams/_rels/data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ata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diagrams/_rels/data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_rels/data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svg"/><Relationship Id="rId1" Type="http://schemas.openxmlformats.org/officeDocument/2006/relationships/image" Target="../media/image13.png"/></Relationships>
</file>

<file path=ppt/diagrams/_rels/data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ata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diagrams/_rels/data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7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6.sv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11" Type="http://schemas.openxmlformats.org/officeDocument/2006/relationships/image" Target="../media/image35.png"/><Relationship Id="rId5" Type="http://schemas.openxmlformats.org/officeDocument/2006/relationships/image" Target="../media/image31.png"/><Relationship Id="rId10" Type="http://schemas.openxmlformats.org/officeDocument/2006/relationships/image" Target="../media/image40.svg"/><Relationship Id="rId4" Type="http://schemas.openxmlformats.org/officeDocument/2006/relationships/image" Target="../media/image30.svg"/><Relationship Id="rId9" Type="http://schemas.openxmlformats.org/officeDocument/2006/relationships/image" Target="../media/image39.png"/><Relationship Id="rId14" Type="http://schemas.openxmlformats.org/officeDocument/2006/relationships/image" Target="../media/image38.svg"/></Relationships>
</file>

<file path=ppt/diagrams/_rels/data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diagrams/_rels/data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_rels/data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ata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ata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56.svg"/><Relationship Id="rId9" Type="http://schemas.openxmlformats.org/officeDocument/2006/relationships/image" Target="../media/image61.png"/></Relationships>
</file>

<file path=ppt/diagrams/_rels/data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56.svg"/><Relationship Id="rId9" Type="http://schemas.openxmlformats.org/officeDocument/2006/relationships/image" Target="../media/image61.png"/></Relationships>
</file>

<file path=ppt/diagrams/_rels/data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56.svg"/><Relationship Id="rId9" Type="http://schemas.openxmlformats.org/officeDocument/2006/relationships/image" Target="../media/image6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7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8.svg"/></Relationships>
</file>

<file path=ppt/diagrams/_rels/drawing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diagrams/_rels/drawing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_rels/drawing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svg"/><Relationship Id="rId1" Type="http://schemas.openxmlformats.org/officeDocument/2006/relationships/image" Target="../media/image20.png"/></Relationships>
</file>

<file path=ppt/diagrams/_rels/drawing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diagrams/_rels/drawing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svg"/><Relationship Id="rId1" Type="http://schemas.openxmlformats.org/officeDocument/2006/relationships/image" Target="../media/image20.png"/></Relationships>
</file>

<file path=ppt/diagrams/_rels/drawing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svg"/><Relationship Id="rId1" Type="http://schemas.openxmlformats.org/officeDocument/2006/relationships/image" Target="../media/image13.png"/></Relationships>
</file>

<file path=ppt/diagrams/_rels/drawing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_rels/drawing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diagrams/_rels/drawing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svg"/><Relationship Id="rId1" Type="http://schemas.openxmlformats.org/officeDocument/2006/relationships/image" Target="../media/image20.png"/></Relationships>
</file>

<file path=ppt/diagrams/_rels/drawing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svg"/><Relationship Id="rId1" Type="http://schemas.openxmlformats.org/officeDocument/2006/relationships/image" Target="../media/image13.png"/></Relationships>
</file>

<file path=ppt/diagrams/_rels/drawing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rawing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diagrams/_rels/drawing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_rels/drawing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svg"/><Relationship Id="rId1" Type="http://schemas.openxmlformats.org/officeDocument/2006/relationships/image" Target="../media/image13.png"/></Relationships>
</file>

<file path=ppt/diagrams/_rels/drawing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rawing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diagrams/_rels/drawing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7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6.sv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11" Type="http://schemas.openxmlformats.org/officeDocument/2006/relationships/image" Target="../media/image35.png"/><Relationship Id="rId5" Type="http://schemas.openxmlformats.org/officeDocument/2006/relationships/image" Target="../media/image31.png"/><Relationship Id="rId10" Type="http://schemas.openxmlformats.org/officeDocument/2006/relationships/image" Target="../media/image40.svg"/><Relationship Id="rId4" Type="http://schemas.openxmlformats.org/officeDocument/2006/relationships/image" Target="../media/image30.svg"/><Relationship Id="rId9" Type="http://schemas.openxmlformats.org/officeDocument/2006/relationships/image" Target="../media/image41.png"/><Relationship Id="rId14" Type="http://schemas.openxmlformats.org/officeDocument/2006/relationships/image" Target="../media/image38.svg"/></Relationships>
</file>

<file path=ppt/diagrams/_rels/drawing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diagrams/_rels/drawing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_rels/drawing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rawing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rawing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56.svg"/><Relationship Id="rId9" Type="http://schemas.openxmlformats.org/officeDocument/2006/relationships/image" Target="../media/image61.png"/></Relationships>
</file>

<file path=ppt/diagrams/_rels/drawing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56.svg"/><Relationship Id="rId9" Type="http://schemas.openxmlformats.org/officeDocument/2006/relationships/image" Target="../media/image61.png"/></Relationships>
</file>

<file path=ppt/diagrams/_rels/drawing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56.svg"/><Relationship Id="rId9" Type="http://schemas.openxmlformats.org/officeDocument/2006/relationships/image" Target="../media/image6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E03E47-E71D-464A-9F22-FF9A5B452D78}" type="doc">
      <dgm:prSet loTypeId="urn:microsoft.com/office/officeart/2008/layout/TitledPictureBlocks" loCatId="pictur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78C43BDB-D340-4DE8-95C0-557A01D657BC}">
      <dgm:prSet phldrT="[Text]" phldr="0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rgbClr val="741E10"/>
        </a:solidFill>
        <a:ln/>
      </dgm:spPr>
      <dgm:t>
        <a:bodyPr/>
        <a:lstStyle/>
        <a:p>
          <a:r>
            <a:rPr lang="en-US" dirty="0"/>
            <a:t>Ibrahim </a:t>
          </a:r>
          <a:r>
            <a:rPr lang="en-US" dirty="0" err="1"/>
            <a:t>Abdelazeam</a:t>
          </a:r>
          <a:endParaRPr lang="en-US" dirty="0"/>
        </a:p>
      </dgm:t>
    </dgm:pt>
    <dgm:pt modelId="{00096A8D-5AB2-483D-9C49-00B36ECE1A4F}" type="parTrans" cxnId="{CDBA440F-9B35-4B9D-A5C9-FD4FE8BFFA47}">
      <dgm:prSet/>
      <dgm:spPr/>
      <dgm:t>
        <a:bodyPr/>
        <a:lstStyle/>
        <a:p>
          <a:endParaRPr lang="en-US"/>
        </a:p>
      </dgm:t>
    </dgm:pt>
    <dgm:pt modelId="{18F28718-F2AA-4863-83EC-207CAB9B615A}" type="sibTrans" cxnId="{CDBA440F-9B35-4B9D-A5C9-FD4FE8BFFA47}">
      <dgm:prSet/>
      <dgm:spPr/>
      <dgm:t>
        <a:bodyPr/>
        <a:lstStyle/>
        <a:p>
          <a:endParaRPr lang="en-US"/>
        </a:p>
      </dgm:t>
    </dgm:pt>
    <dgm:pt modelId="{7901F76C-0122-4007-BFB0-325FA75FA84F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2">
            <a:alpha val="50000"/>
          </a:schemeClr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  <a:scene3d>
          <a:camera prst="isometricOffAxis1Right"/>
          <a:lightRig rig="threePt" dir="t"/>
        </a:scene3d>
        <a:sp3d>
          <a:bevelT prst="convex"/>
        </a:sp3d>
      </dgm:spPr>
      <dgm:t>
        <a:bodyPr/>
        <a:lstStyle/>
        <a:p>
          <a:r>
            <a:rPr lang="en-US" b="1" dirty="0"/>
            <a:t>Computer Systems Engineering - 2023</a:t>
          </a:r>
          <a:endParaRPr lang="en-US" dirty="0"/>
        </a:p>
      </dgm:t>
    </dgm:pt>
    <dgm:pt modelId="{BC036D88-E70B-4341-8A81-ABD05508FB4B}" type="parTrans" cxnId="{B1EDB84F-2F66-4B54-9E18-0171984783E4}">
      <dgm:prSet/>
      <dgm:spPr/>
      <dgm:t>
        <a:bodyPr/>
        <a:lstStyle/>
        <a:p>
          <a:endParaRPr lang="en-US"/>
        </a:p>
      </dgm:t>
    </dgm:pt>
    <dgm:pt modelId="{520A928B-6F18-4CAD-8D7A-0A04C1F1C3B2}" type="sibTrans" cxnId="{B1EDB84F-2F66-4B54-9E18-0171984783E4}">
      <dgm:prSet/>
      <dgm:spPr/>
      <dgm:t>
        <a:bodyPr/>
        <a:lstStyle/>
        <a:p>
          <a:endParaRPr lang="en-US"/>
        </a:p>
      </dgm:t>
    </dgm:pt>
    <dgm:pt modelId="{9FD6FF78-CC96-4588-AECB-E79C05A5426C}">
      <dgm:prSet phldrT="[Text]" phldr="0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rgbClr val="741E10"/>
        </a:solidFill>
      </dgm:spPr>
      <dgm:t>
        <a:bodyPr/>
        <a:lstStyle/>
        <a:p>
          <a:r>
            <a:rPr lang="en-US" dirty="0"/>
            <a:t>Mahmoud Mohamed</a:t>
          </a:r>
        </a:p>
      </dgm:t>
    </dgm:pt>
    <dgm:pt modelId="{F453BE28-3658-4019-BF0D-3F86CEEC0E14}" type="parTrans" cxnId="{F7A95BC3-25B0-46A4-8B1E-8102D4CA270B}">
      <dgm:prSet/>
      <dgm:spPr/>
      <dgm:t>
        <a:bodyPr/>
        <a:lstStyle/>
        <a:p>
          <a:endParaRPr lang="en-US"/>
        </a:p>
      </dgm:t>
    </dgm:pt>
    <dgm:pt modelId="{35807B5C-EDFF-49CA-B76E-83B8331D7D75}" type="sibTrans" cxnId="{F7A95BC3-25B0-46A4-8B1E-8102D4CA270B}">
      <dgm:prSet/>
      <dgm:spPr/>
      <dgm:t>
        <a:bodyPr/>
        <a:lstStyle/>
        <a:p>
          <a:endParaRPr lang="en-US"/>
        </a:p>
      </dgm:t>
    </dgm:pt>
    <dgm:pt modelId="{18B7B5F9-AE67-46E4-A9C1-1C28D19D6532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2">
            <a:alpha val="50000"/>
          </a:schemeClr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  <a:scene3d>
          <a:camera prst="isometricOffAxis1Right"/>
          <a:lightRig rig="threePt" dir="t"/>
        </a:scene3d>
        <a:sp3d>
          <a:bevelT prst="convex"/>
        </a:sp3d>
      </dgm:spPr>
      <dgm:t>
        <a:bodyPr/>
        <a:lstStyle/>
        <a:p>
          <a:r>
            <a:rPr lang="en-US" b="1" dirty="0"/>
            <a:t>Computer Systems Engineering- 2023</a:t>
          </a:r>
          <a:endParaRPr lang="en-US" dirty="0"/>
        </a:p>
      </dgm:t>
    </dgm:pt>
    <dgm:pt modelId="{50112040-E8C6-4A38-B67D-82363689F4B9}" type="parTrans" cxnId="{02FDC8E7-143C-49D0-9A1D-4516C454EC2E}">
      <dgm:prSet/>
      <dgm:spPr/>
      <dgm:t>
        <a:bodyPr/>
        <a:lstStyle/>
        <a:p>
          <a:endParaRPr lang="en-US"/>
        </a:p>
      </dgm:t>
    </dgm:pt>
    <dgm:pt modelId="{788A000C-1C37-40EA-AAF8-5D1F57F47BF0}" type="sibTrans" cxnId="{02FDC8E7-143C-49D0-9A1D-4516C454EC2E}">
      <dgm:prSet/>
      <dgm:spPr/>
      <dgm:t>
        <a:bodyPr/>
        <a:lstStyle/>
        <a:p>
          <a:endParaRPr lang="en-US"/>
        </a:p>
      </dgm:t>
    </dgm:pt>
    <dgm:pt modelId="{E3990810-2205-4BF5-963E-15F41A69961A}">
      <dgm:prSet phldrT="[Text]" phldr="0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rgbClr val="741E10"/>
        </a:solidFill>
      </dgm:spPr>
      <dgm:t>
        <a:bodyPr/>
        <a:lstStyle/>
        <a:p>
          <a:r>
            <a:rPr lang="en-US" dirty="0"/>
            <a:t>Haitham Fathy</a:t>
          </a:r>
        </a:p>
      </dgm:t>
    </dgm:pt>
    <dgm:pt modelId="{E2A95A57-FAE5-4D5E-A3C7-6D7D2844007A}" type="parTrans" cxnId="{8D19B0B5-7449-4AAF-9BF1-982FAF5DF72C}">
      <dgm:prSet/>
      <dgm:spPr/>
      <dgm:t>
        <a:bodyPr/>
        <a:lstStyle/>
        <a:p>
          <a:endParaRPr lang="en-US"/>
        </a:p>
      </dgm:t>
    </dgm:pt>
    <dgm:pt modelId="{7E3A5F03-824D-44EF-ABB7-F2037ACC8629}" type="sibTrans" cxnId="{8D19B0B5-7449-4AAF-9BF1-982FAF5DF72C}">
      <dgm:prSet/>
      <dgm:spPr/>
      <dgm:t>
        <a:bodyPr/>
        <a:lstStyle/>
        <a:p>
          <a:endParaRPr lang="en-US"/>
        </a:p>
      </dgm:t>
    </dgm:pt>
    <dgm:pt modelId="{8C2945F1-D9C6-48ED-A3FA-9E0E1FACDE1B}">
      <dgm:prSet phldrT="[Text]"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2">
            <a:alpha val="50000"/>
          </a:schemeClr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  <a:scene3d>
          <a:camera prst="isometricOffAxis1Right"/>
          <a:lightRig rig="threePt" dir="t"/>
        </a:scene3d>
        <a:sp3d>
          <a:bevelT prst="convex"/>
        </a:sp3d>
      </dgm:spPr>
      <dgm:t>
        <a:bodyPr/>
        <a:lstStyle/>
        <a:p>
          <a:pPr algn="ctr"/>
          <a:r>
            <a:rPr lang="en-US" sz="1200" b="1" dirty="0"/>
            <a:t>Computer Systems Engineering- 2023</a:t>
          </a:r>
        </a:p>
      </dgm:t>
    </dgm:pt>
    <dgm:pt modelId="{D8F7F9B7-0296-4A94-BAB1-4742F5AE217A}" type="parTrans" cxnId="{DF8E6B8E-5200-4C98-BA7D-9011AAF995C8}">
      <dgm:prSet/>
      <dgm:spPr/>
      <dgm:t>
        <a:bodyPr/>
        <a:lstStyle/>
        <a:p>
          <a:endParaRPr lang="en-US"/>
        </a:p>
      </dgm:t>
    </dgm:pt>
    <dgm:pt modelId="{383D56C5-3BD9-4C6C-AA94-ACF6DBB15DCF}" type="sibTrans" cxnId="{DF8E6B8E-5200-4C98-BA7D-9011AAF995C8}">
      <dgm:prSet/>
      <dgm:spPr/>
      <dgm:t>
        <a:bodyPr/>
        <a:lstStyle/>
        <a:p>
          <a:endParaRPr lang="en-US"/>
        </a:p>
      </dgm:t>
    </dgm:pt>
    <dgm:pt modelId="{183AA781-4718-49F1-AF63-5C5D69EF183C}">
      <dgm:prSet phldrT="[Text]" phldr="0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rgbClr val="741E10"/>
        </a:solidFill>
      </dgm:spPr>
      <dgm:t>
        <a:bodyPr/>
        <a:lstStyle/>
        <a:p>
          <a:r>
            <a:rPr lang="en-US" dirty="0"/>
            <a:t>Ahmed Arab</a:t>
          </a:r>
        </a:p>
      </dgm:t>
    </dgm:pt>
    <dgm:pt modelId="{E35A7F16-B27E-4770-ABAC-739385AC6A72}" type="parTrans" cxnId="{E4939372-1439-4A63-B3D8-9790F5169E9F}">
      <dgm:prSet/>
      <dgm:spPr/>
      <dgm:t>
        <a:bodyPr/>
        <a:lstStyle/>
        <a:p>
          <a:endParaRPr lang="en-US"/>
        </a:p>
      </dgm:t>
    </dgm:pt>
    <dgm:pt modelId="{EE5890DC-465B-48C8-BAA6-C858BA308E96}" type="sibTrans" cxnId="{E4939372-1439-4A63-B3D8-9790F5169E9F}">
      <dgm:prSet/>
      <dgm:spPr/>
      <dgm:t>
        <a:bodyPr/>
        <a:lstStyle/>
        <a:p>
          <a:endParaRPr lang="en-US"/>
        </a:p>
      </dgm:t>
    </dgm:pt>
    <dgm:pt modelId="{AE482E72-9DC0-43A2-8227-8027A29CCBF1}">
      <dgm:prSet phldrT="[Text]" phldr="0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rgbClr val="741E10"/>
        </a:solidFill>
      </dgm:spPr>
      <dgm:t>
        <a:bodyPr/>
        <a:lstStyle/>
        <a:p>
          <a:r>
            <a:rPr lang="en-US"/>
            <a:t>Ziad Mohamed</a:t>
          </a:r>
          <a:endParaRPr lang="en-US" dirty="0"/>
        </a:p>
      </dgm:t>
    </dgm:pt>
    <dgm:pt modelId="{A9D8BC67-9FA0-46C5-BEB1-BC61A1F0CECF}" type="parTrans" cxnId="{1EC6F02E-7656-4336-AA0A-7771E9223846}">
      <dgm:prSet/>
      <dgm:spPr/>
      <dgm:t>
        <a:bodyPr/>
        <a:lstStyle/>
        <a:p>
          <a:endParaRPr lang="en-US"/>
        </a:p>
      </dgm:t>
    </dgm:pt>
    <dgm:pt modelId="{52E2DF5F-3AA6-4F9D-8D1D-A21C56A26794}" type="sibTrans" cxnId="{1EC6F02E-7656-4336-AA0A-7771E9223846}">
      <dgm:prSet/>
      <dgm:spPr/>
      <dgm:t>
        <a:bodyPr/>
        <a:lstStyle/>
        <a:p>
          <a:endParaRPr lang="en-US"/>
        </a:p>
      </dgm:t>
    </dgm:pt>
    <dgm:pt modelId="{8D8303B4-3C1E-497C-A415-4ED0C385B72B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2">
            <a:alpha val="50000"/>
          </a:schemeClr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  <a:scene3d>
          <a:camera prst="isometricOffAxis1Right"/>
          <a:lightRig rig="threePt" dir="t"/>
        </a:scene3d>
        <a:sp3d>
          <a:bevelT prst="convex"/>
        </a:sp3d>
      </dgm:spPr>
      <dgm:t>
        <a:bodyPr/>
        <a:lstStyle/>
        <a:p>
          <a:r>
            <a:rPr lang="en-US" b="1" dirty="0"/>
            <a:t>Navigation Science &amp; Space Technology  -2024</a:t>
          </a:r>
        </a:p>
      </dgm:t>
    </dgm:pt>
    <dgm:pt modelId="{01F772AD-4A89-43EA-90CE-9715A81DA00F}" type="parTrans" cxnId="{01EF8D84-81E5-4166-A3EC-AF85F6C57594}">
      <dgm:prSet/>
      <dgm:spPr/>
      <dgm:t>
        <a:bodyPr/>
        <a:lstStyle/>
        <a:p>
          <a:endParaRPr lang="en-US"/>
        </a:p>
      </dgm:t>
    </dgm:pt>
    <dgm:pt modelId="{F54E37CB-2EBA-4277-94A6-37D201233BBF}" type="sibTrans" cxnId="{01EF8D84-81E5-4166-A3EC-AF85F6C57594}">
      <dgm:prSet/>
      <dgm:spPr/>
      <dgm:t>
        <a:bodyPr/>
        <a:lstStyle/>
        <a:p>
          <a:endParaRPr lang="en-US"/>
        </a:p>
      </dgm:t>
    </dgm:pt>
    <dgm:pt modelId="{92C1665D-017D-4D78-9EFD-7261B1AB8D40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2">
            <a:alpha val="50000"/>
          </a:schemeClr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  <a:scene3d>
          <a:camera prst="isometricOffAxis1Right"/>
          <a:lightRig rig="threePt" dir="t"/>
        </a:scene3d>
        <a:sp3d>
          <a:bevelT prst="convex"/>
        </a:sp3d>
      </dgm:spPr>
      <dgm:t>
        <a:bodyPr/>
        <a:lstStyle/>
        <a:p>
          <a:r>
            <a:rPr lang="en-US" b="1" dirty="0"/>
            <a:t>Computer Systems Engineering -2023</a:t>
          </a:r>
        </a:p>
      </dgm:t>
    </dgm:pt>
    <dgm:pt modelId="{975723BB-41D4-4658-93D1-F60D35963FB5}" type="parTrans" cxnId="{42670C4C-F652-4088-AC3C-1D2F67207B7D}">
      <dgm:prSet/>
      <dgm:spPr/>
      <dgm:t>
        <a:bodyPr/>
        <a:lstStyle/>
        <a:p>
          <a:endParaRPr lang="en-US"/>
        </a:p>
      </dgm:t>
    </dgm:pt>
    <dgm:pt modelId="{A1C8C85E-C39C-4AC7-8CA9-1DF849B3CC08}" type="sibTrans" cxnId="{42670C4C-F652-4088-AC3C-1D2F67207B7D}">
      <dgm:prSet/>
      <dgm:spPr/>
      <dgm:t>
        <a:bodyPr/>
        <a:lstStyle/>
        <a:p>
          <a:endParaRPr lang="en-US"/>
        </a:p>
      </dgm:t>
    </dgm:pt>
    <dgm:pt modelId="{2C874144-4D56-49C0-BE7A-632E05780712}" type="pres">
      <dgm:prSet presAssocID="{73E03E47-E71D-464A-9F22-FF9A5B452D78}" presName="rootNode" presStyleCnt="0">
        <dgm:presLayoutVars>
          <dgm:chMax/>
          <dgm:chPref/>
          <dgm:dir/>
          <dgm:animLvl val="lvl"/>
        </dgm:presLayoutVars>
      </dgm:prSet>
      <dgm:spPr/>
    </dgm:pt>
    <dgm:pt modelId="{AB749E0E-7395-4026-8A8C-1E06AD178F9B}" type="pres">
      <dgm:prSet presAssocID="{78C43BDB-D340-4DE8-95C0-557A01D657BC}" presName="composite" presStyleCnt="0"/>
      <dgm:spPr/>
    </dgm:pt>
    <dgm:pt modelId="{BFC06B68-9BAB-4ED5-91CE-E54F8755B0B6}" type="pres">
      <dgm:prSet presAssocID="{78C43BDB-D340-4DE8-95C0-557A01D657BC}" presName="ParentText" presStyleLbl="node1" presStyleIdx="0" presStyleCnt="5">
        <dgm:presLayoutVars>
          <dgm:chMax val="1"/>
          <dgm:chPref val="1"/>
          <dgm:bulletEnabled val="1"/>
        </dgm:presLayoutVars>
      </dgm:prSet>
      <dgm:spPr>
        <a:prstGeom prst="roundRect">
          <a:avLst/>
        </a:prstGeom>
      </dgm:spPr>
    </dgm:pt>
    <dgm:pt modelId="{0A92743C-08EF-41F7-BFDE-B70445B00929}" type="pres">
      <dgm:prSet presAssocID="{78C43BDB-D340-4DE8-95C0-557A01D657BC}" presName="Image" presStyleLbl="bgImgPlace1" presStyleIdx="0" presStyleCnt="5" custAng="1593567" custLinFactNeighborX="25976" custLinFactNeighborY="64563"/>
      <dgm:spPr>
        <a:blipFill>
          <a:blip xmlns:r="http://schemas.openxmlformats.org/officeDocument/2006/relationships" r:embed="rId1"/>
          <a:srcRect/>
          <a:stretch>
            <a:fillRect t="-10000" b="-10000"/>
          </a:stretch>
        </a:blipFill>
      </dgm:spPr>
    </dgm:pt>
    <dgm:pt modelId="{27E1D573-90D7-42FA-AC51-3B63243B6333}" type="pres">
      <dgm:prSet presAssocID="{78C43BDB-D340-4DE8-95C0-557A01D657BC}" presName="ChildText" presStyleLbl="fgAcc1" presStyleIdx="0" presStyleCnt="5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43601983-B619-4FD9-B5A4-6E450259013D}" type="pres">
      <dgm:prSet presAssocID="{18F28718-F2AA-4863-83EC-207CAB9B615A}" presName="sibTrans" presStyleCnt="0"/>
      <dgm:spPr/>
    </dgm:pt>
    <dgm:pt modelId="{75AD72A3-6D3A-40C8-AEF7-15AE49970648}" type="pres">
      <dgm:prSet presAssocID="{9FD6FF78-CC96-4588-AECB-E79C05A5426C}" presName="composite" presStyleCnt="0"/>
      <dgm:spPr/>
    </dgm:pt>
    <dgm:pt modelId="{5FAE065A-724A-4820-9FD0-039AC8D14899}" type="pres">
      <dgm:prSet presAssocID="{9FD6FF78-CC96-4588-AECB-E79C05A5426C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B3CA33E6-BC72-48D2-8ED4-FB4E5AA1D70D}" type="pres">
      <dgm:prSet presAssocID="{9FD6FF78-CC96-4588-AECB-E79C05A5426C}" presName="Image" presStyleLbl="bgImgPlace1" presStyleIdx="1" presStyleCnt="5" custAng="17762520" custLinFactX="-60582" custLinFactY="-100000" custLinFactNeighborX="-100000" custLinFactNeighborY="-130944"/>
      <dgm:spPr>
        <a:blipFill>
          <a:blip xmlns:r="http://schemas.openxmlformats.org/officeDocument/2006/relationships" r:embed="rId2"/>
          <a:srcRect/>
          <a:stretch>
            <a:fillRect l="-6000" r="-6000"/>
          </a:stretch>
        </a:blipFill>
      </dgm:spPr>
    </dgm:pt>
    <dgm:pt modelId="{DD34F49E-9561-48F5-9AEC-BA0716DD373E}" type="pres">
      <dgm:prSet presAssocID="{9FD6FF78-CC96-4588-AECB-E79C05A5426C}" presName="ChildText" presStyleLbl="fgAcc1" presStyleIdx="1" presStyleCnt="5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B5A84F77-7A41-4764-B01B-D6B1974E06D2}" type="pres">
      <dgm:prSet presAssocID="{35807B5C-EDFF-49CA-B76E-83B8331D7D75}" presName="sibTrans" presStyleCnt="0"/>
      <dgm:spPr/>
    </dgm:pt>
    <dgm:pt modelId="{B3AC67EC-8718-4F42-B781-94FE1FEE07F3}" type="pres">
      <dgm:prSet presAssocID="{E3990810-2205-4BF5-963E-15F41A69961A}" presName="composite" presStyleCnt="0"/>
      <dgm:spPr/>
    </dgm:pt>
    <dgm:pt modelId="{AE66D00F-4B5C-488A-83F4-5ED008B73962}" type="pres">
      <dgm:prSet presAssocID="{E3990810-2205-4BF5-963E-15F41A69961A}" presName="ParentText" presStyleLbl="node1" presStyleIdx="2" presStyleCnt="5" custAng="2961999">
        <dgm:presLayoutVars>
          <dgm:chMax val="1"/>
          <dgm:chPref val="1"/>
          <dgm:bulletEnabled val="1"/>
        </dgm:presLayoutVars>
      </dgm:prSet>
      <dgm:spPr/>
    </dgm:pt>
    <dgm:pt modelId="{BDA6E5F1-0CF6-437E-A16C-8B6985F8BECF}" type="pres">
      <dgm:prSet presAssocID="{E3990810-2205-4BF5-963E-15F41A69961A}" presName="Image" presStyleLbl="bgImgPlace1" presStyleIdx="2" presStyleCnt="5" custLinFactNeighborX="-79134" custLinFactNeighborY="88513"/>
      <dgm:spPr>
        <a:blipFill>
          <a:blip xmlns:r="http://schemas.openxmlformats.org/officeDocument/2006/relationships" r:embed="rId3"/>
          <a:srcRect/>
          <a:stretch>
            <a:fillRect l="-6000" r="-6000"/>
          </a:stretch>
        </a:blipFill>
      </dgm:spPr>
    </dgm:pt>
    <dgm:pt modelId="{356F8044-50EA-4B90-BF66-D2E7D26973FA}" type="pres">
      <dgm:prSet presAssocID="{E3990810-2205-4BF5-963E-15F41A69961A}" presName="ChildText" presStyleLbl="fgAcc1" presStyleIdx="2" presStyleCnt="5" custAng="18663483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84DA6CDF-2ED4-419A-9956-7FAB7E43DF7F}" type="pres">
      <dgm:prSet presAssocID="{7E3A5F03-824D-44EF-ABB7-F2037ACC8629}" presName="sibTrans" presStyleCnt="0"/>
      <dgm:spPr/>
    </dgm:pt>
    <dgm:pt modelId="{65875B3B-66D4-4BC8-8DC0-7E472F8185F4}" type="pres">
      <dgm:prSet presAssocID="{183AA781-4718-49F1-AF63-5C5D69EF183C}" presName="composite" presStyleCnt="0"/>
      <dgm:spPr/>
    </dgm:pt>
    <dgm:pt modelId="{23F6A58F-0B2E-4716-A645-52F17E4210CF}" type="pres">
      <dgm:prSet presAssocID="{183AA781-4718-49F1-AF63-5C5D69EF183C}" presName="ParentText" presStyleLbl="node1" presStyleIdx="3" presStyleCnt="5" custLinFactX="46465" custLinFactY="-96842" custLinFactNeighborX="100000" custLinFactNeighborY="-100000">
        <dgm:presLayoutVars>
          <dgm:chMax val="1"/>
          <dgm:chPref val="1"/>
          <dgm:bulletEnabled val="1"/>
        </dgm:presLayoutVars>
      </dgm:prSet>
      <dgm:spPr/>
    </dgm:pt>
    <dgm:pt modelId="{8CA80478-8CA3-41F0-A44C-D55CF8DF114D}" type="pres">
      <dgm:prSet presAssocID="{183AA781-4718-49F1-AF63-5C5D69EF183C}" presName="Image" presStyleLbl="bgImgPlace1" presStyleIdx="3" presStyleCnt="5" custAng="1574874" custLinFactY="-62944" custLinFactNeighborX="-16437" custLinFactNeighborY="-100000"/>
      <dgm:spPr>
        <a:blipFill>
          <a:blip xmlns:r="http://schemas.openxmlformats.org/officeDocument/2006/relationships" r:embed="rId4"/>
          <a:srcRect/>
          <a:stretch>
            <a:fillRect t="-1000" b="-1000"/>
          </a:stretch>
        </a:blipFill>
      </dgm:spPr>
    </dgm:pt>
    <dgm:pt modelId="{58603D96-C2D0-448C-8829-18051187E686}" type="pres">
      <dgm:prSet presAssocID="{183AA781-4718-49F1-AF63-5C5D69EF183C}" presName="ChildText" presStyleLbl="fgAcc1" presStyleIdx="3" presStyleCnt="5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4BABC0B8-FB84-468C-BA13-F8AE357B8E22}" type="pres">
      <dgm:prSet presAssocID="{EE5890DC-465B-48C8-BAA6-C858BA308E96}" presName="sibTrans" presStyleCnt="0"/>
      <dgm:spPr/>
    </dgm:pt>
    <dgm:pt modelId="{F5269A3B-6745-416A-BEB1-479D67A081E5}" type="pres">
      <dgm:prSet presAssocID="{AE482E72-9DC0-43A2-8227-8027A29CCBF1}" presName="composite" presStyleCnt="0"/>
      <dgm:spPr/>
    </dgm:pt>
    <dgm:pt modelId="{A17940CF-A44B-48FC-9B2A-97776655727C}" type="pres">
      <dgm:prSet presAssocID="{AE482E72-9DC0-43A2-8227-8027A29CCBF1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  <dgm:pt modelId="{7E5A8BDE-F260-4D3C-AFD8-FACB24C2E5C6}" type="pres">
      <dgm:prSet presAssocID="{AE482E72-9DC0-43A2-8227-8027A29CCBF1}" presName="Image" presStyleLbl="bgImgPlace1" presStyleIdx="4" presStyleCnt="5" custAng="3608251" custLinFactY="-100000" custLinFactNeighborX="-44998" custLinFactNeighborY="-162782"/>
      <dgm:spPr>
        <a:blipFill>
          <a:blip xmlns:r="http://schemas.openxmlformats.org/officeDocument/2006/relationships" r:embed="rId2"/>
          <a:srcRect/>
          <a:stretch>
            <a:fillRect l="-6000" r="-6000"/>
          </a:stretch>
        </a:blipFill>
      </dgm:spPr>
    </dgm:pt>
    <dgm:pt modelId="{3C5CD689-BEB2-4590-B0C7-B5BEE97B3E83}" type="pres">
      <dgm:prSet presAssocID="{AE482E72-9DC0-43A2-8227-8027A29CCBF1}" presName="ChildText" presStyleLbl="fgAcc1" presStyleIdx="4" presStyleCnt="5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</dgm:ptLst>
  <dgm:cxnLst>
    <dgm:cxn modelId="{CDBA440F-9B35-4B9D-A5C9-FD4FE8BFFA47}" srcId="{73E03E47-E71D-464A-9F22-FF9A5B452D78}" destId="{78C43BDB-D340-4DE8-95C0-557A01D657BC}" srcOrd="0" destOrd="0" parTransId="{00096A8D-5AB2-483D-9C49-00B36ECE1A4F}" sibTransId="{18F28718-F2AA-4863-83EC-207CAB9B615A}"/>
    <dgm:cxn modelId="{1EC6F02E-7656-4336-AA0A-7771E9223846}" srcId="{73E03E47-E71D-464A-9F22-FF9A5B452D78}" destId="{AE482E72-9DC0-43A2-8227-8027A29CCBF1}" srcOrd="4" destOrd="0" parTransId="{A9D8BC67-9FA0-46C5-BEB1-BC61A1F0CECF}" sibTransId="{52E2DF5F-3AA6-4F9D-8D1D-A21C56A26794}"/>
    <dgm:cxn modelId="{3F68D55C-AF7B-4B2E-93C8-CD68898884CC}" type="presOf" srcId="{8D8303B4-3C1E-497C-A415-4ED0C385B72B}" destId="{58603D96-C2D0-448C-8829-18051187E686}" srcOrd="0" destOrd="0" presId="urn:microsoft.com/office/officeart/2008/layout/TitledPictureBlocks"/>
    <dgm:cxn modelId="{C2BF7E64-7FFF-4CCF-A35B-0BE51C4A6A28}" type="presOf" srcId="{78C43BDB-D340-4DE8-95C0-557A01D657BC}" destId="{BFC06B68-9BAB-4ED5-91CE-E54F8755B0B6}" srcOrd="0" destOrd="0" presId="urn:microsoft.com/office/officeart/2008/layout/TitledPictureBlocks"/>
    <dgm:cxn modelId="{42670C4C-F652-4088-AC3C-1D2F67207B7D}" srcId="{AE482E72-9DC0-43A2-8227-8027A29CCBF1}" destId="{92C1665D-017D-4D78-9EFD-7261B1AB8D40}" srcOrd="0" destOrd="0" parTransId="{975723BB-41D4-4658-93D1-F60D35963FB5}" sibTransId="{A1C8C85E-C39C-4AC7-8CA9-1DF849B3CC08}"/>
    <dgm:cxn modelId="{0F669E6C-2E97-46D8-8E8E-1404CB6BCFE0}" type="presOf" srcId="{8C2945F1-D9C6-48ED-A3FA-9E0E1FACDE1B}" destId="{356F8044-50EA-4B90-BF66-D2E7D26973FA}" srcOrd="0" destOrd="0" presId="urn:microsoft.com/office/officeart/2008/layout/TitledPictureBlocks"/>
    <dgm:cxn modelId="{BC23216F-EE3B-4BD6-A59E-629227D25C46}" type="presOf" srcId="{92C1665D-017D-4D78-9EFD-7261B1AB8D40}" destId="{3C5CD689-BEB2-4590-B0C7-B5BEE97B3E83}" srcOrd="0" destOrd="0" presId="urn:microsoft.com/office/officeart/2008/layout/TitledPictureBlocks"/>
    <dgm:cxn modelId="{B1EDB84F-2F66-4B54-9E18-0171984783E4}" srcId="{78C43BDB-D340-4DE8-95C0-557A01D657BC}" destId="{7901F76C-0122-4007-BFB0-325FA75FA84F}" srcOrd="0" destOrd="0" parTransId="{BC036D88-E70B-4341-8A81-ABD05508FB4B}" sibTransId="{520A928B-6F18-4CAD-8D7A-0A04C1F1C3B2}"/>
    <dgm:cxn modelId="{E4939372-1439-4A63-B3D8-9790F5169E9F}" srcId="{73E03E47-E71D-464A-9F22-FF9A5B452D78}" destId="{183AA781-4718-49F1-AF63-5C5D69EF183C}" srcOrd="3" destOrd="0" parTransId="{E35A7F16-B27E-4770-ABAC-739385AC6A72}" sibTransId="{EE5890DC-465B-48C8-BAA6-C858BA308E96}"/>
    <dgm:cxn modelId="{09D5667C-EE39-4ED3-A676-FA1854F8FB48}" type="presOf" srcId="{E3990810-2205-4BF5-963E-15F41A69961A}" destId="{AE66D00F-4B5C-488A-83F4-5ED008B73962}" srcOrd="0" destOrd="0" presId="urn:microsoft.com/office/officeart/2008/layout/TitledPictureBlocks"/>
    <dgm:cxn modelId="{01EF8D84-81E5-4166-A3EC-AF85F6C57594}" srcId="{183AA781-4718-49F1-AF63-5C5D69EF183C}" destId="{8D8303B4-3C1E-497C-A415-4ED0C385B72B}" srcOrd="0" destOrd="0" parTransId="{01F772AD-4A89-43EA-90CE-9715A81DA00F}" sibTransId="{F54E37CB-2EBA-4277-94A6-37D201233BBF}"/>
    <dgm:cxn modelId="{DF8E6B8E-5200-4C98-BA7D-9011AAF995C8}" srcId="{E3990810-2205-4BF5-963E-15F41A69961A}" destId="{8C2945F1-D9C6-48ED-A3FA-9E0E1FACDE1B}" srcOrd="0" destOrd="0" parTransId="{D8F7F9B7-0296-4A94-BAB1-4742F5AE217A}" sibTransId="{383D56C5-3BD9-4C6C-AA94-ACF6DBB15DCF}"/>
    <dgm:cxn modelId="{7DB13AAF-B7E4-4EC8-A2C0-933F99FE94E2}" type="presOf" srcId="{18B7B5F9-AE67-46E4-A9C1-1C28D19D6532}" destId="{DD34F49E-9561-48F5-9AEC-BA0716DD373E}" srcOrd="0" destOrd="0" presId="urn:microsoft.com/office/officeart/2008/layout/TitledPictureBlocks"/>
    <dgm:cxn modelId="{8D19B0B5-7449-4AAF-9BF1-982FAF5DF72C}" srcId="{73E03E47-E71D-464A-9F22-FF9A5B452D78}" destId="{E3990810-2205-4BF5-963E-15F41A69961A}" srcOrd="2" destOrd="0" parTransId="{E2A95A57-FAE5-4D5E-A3C7-6D7D2844007A}" sibTransId="{7E3A5F03-824D-44EF-ABB7-F2037ACC8629}"/>
    <dgm:cxn modelId="{AD910FB8-FBBD-45CB-A68E-E5E895C7F700}" type="presOf" srcId="{AE482E72-9DC0-43A2-8227-8027A29CCBF1}" destId="{A17940CF-A44B-48FC-9B2A-97776655727C}" srcOrd="0" destOrd="0" presId="urn:microsoft.com/office/officeart/2008/layout/TitledPictureBlocks"/>
    <dgm:cxn modelId="{F7A95BC3-25B0-46A4-8B1E-8102D4CA270B}" srcId="{73E03E47-E71D-464A-9F22-FF9A5B452D78}" destId="{9FD6FF78-CC96-4588-AECB-E79C05A5426C}" srcOrd="1" destOrd="0" parTransId="{F453BE28-3658-4019-BF0D-3F86CEEC0E14}" sibTransId="{35807B5C-EDFF-49CA-B76E-83B8331D7D75}"/>
    <dgm:cxn modelId="{721837D6-1C04-45A8-8C0E-A081E6C4359C}" type="presOf" srcId="{73E03E47-E71D-464A-9F22-FF9A5B452D78}" destId="{2C874144-4D56-49C0-BE7A-632E05780712}" srcOrd="0" destOrd="0" presId="urn:microsoft.com/office/officeart/2008/layout/TitledPictureBlocks"/>
    <dgm:cxn modelId="{30AB7EDB-57AC-454D-B483-EE791DFBC21C}" type="presOf" srcId="{183AA781-4718-49F1-AF63-5C5D69EF183C}" destId="{23F6A58F-0B2E-4716-A645-52F17E4210CF}" srcOrd="0" destOrd="0" presId="urn:microsoft.com/office/officeart/2008/layout/TitledPictureBlocks"/>
    <dgm:cxn modelId="{F255F7E3-B3FA-42E2-ACA9-DE6F207815B3}" type="presOf" srcId="{9FD6FF78-CC96-4588-AECB-E79C05A5426C}" destId="{5FAE065A-724A-4820-9FD0-039AC8D14899}" srcOrd="0" destOrd="0" presId="urn:microsoft.com/office/officeart/2008/layout/TitledPictureBlocks"/>
    <dgm:cxn modelId="{02FDC8E7-143C-49D0-9A1D-4516C454EC2E}" srcId="{9FD6FF78-CC96-4588-AECB-E79C05A5426C}" destId="{18B7B5F9-AE67-46E4-A9C1-1C28D19D6532}" srcOrd="0" destOrd="0" parTransId="{50112040-E8C6-4A38-B67D-82363689F4B9}" sibTransId="{788A000C-1C37-40EA-AAF8-5D1F57F47BF0}"/>
    <dgm:cxn modelId="{692D01FE-7416-4BB4-87D9-0A3BD6261079}" type="presOf" srcId="{7901F76C-0122-4007-BFB0-325FA75FA84F}" destId="{27E1D573-90D7-42FA-AC51-3B63243B6333}" srcOrd="0" destOrd="0" presId="urn:microsoft.com/office/officeart/2008/layout/TitledPictureBlocks"/>
    <dgm:cxn modelId="{582E3F1D-1254-4194-BE45-B187BD763F94}" type="presParOf" srcId="{2C874144-4D56-49C0-BE7A-632E05780712}" destId="{AB749E0E-7395-4026-8A8C-1E06AD178F9B}" srcOrd="0" destOrd="0" presId="urn:microsoft.com/office/officeart/2008/layout/TitledPictureBlocks"/>
    <dgm:cxn modelId="{8CC795E3-61F9-4EEC-B11F-5F4A1E2AF443}" type="presParOf" srcId="{AB749E0E-7395-4026-8A8C-1E06AD178F9B}" destId="{BFC06B68-9BAB-4ED5-91CE-E54F8755B0B6}" srcOrd="0" destOrd="0" presId="urn:microsoft.com/office/officeart/2008/layout/TitledPictureBlocks"/>
    <dgm:cxn modelId="{02306B80-032A-4F2E-B9B9-3D7A1F5B3B28}" type="presParOf" srcId="{AB749E0E-7395-4026-8A8C-1E06AD178F9B}" destId="{0A92743C-08EF-41F7-BFDE-B70445B00929}" srcOrd="1" destOrd="0" presId="urn:microsoft.com/office/officeart/2008/layout/TitledPictureBlocks"/>
    <dgm:cxn modelId="{6D617B56-8722-463C-B8CF-0A50FD753E7B}" type="presParOf" srcId="{AB749E0E-7395-4026-8A8C-1E06AD178F9B}" destId="{27E1D573-90D7-42FA-AC51-3B63243B6333}" srcOrd="2" destOrd="0" presId="urn:microsoft.com/office/officeart/2008/layout/TitledPictureBlocks"/>
    <dgm:cxn modelId="{D0985039-7A09-4DAA-958E-0D1B8250BD13}" type="presParOf" srcId="{2C874144-4D56-49C0-BE7A-632E05780712}" destId="{43601983-B619-4FD9-B5A4-6E450259013D}" srcOrd="1" destOrd="0" presId="urn:microsoft.com/office/officeart/2008/layout/TitledPictureBlocks"/>
    <dgm:cxn modelId="{D677A057-6548-4B5B-A068-C0F331823179}" type="presParOf" srcId="{2C874144-4D56-49C0-BE7A-632E05780712}" destId="{75AD72A3-6D3A-40C8-AEF7-15AE49970648}" srcOrd="2" destOrd="0" presId="urn:microsoft.com/office/officeart/2008/layout/TitledPictureBlocks"/>
    <dgm:cxn modelId="{729FDD8F-0CA0-408C-B194-CA37BEED5060}" type="presParOf" srcId="{75AD72A3-6D3A-40C8-AEF7-15AE49970648}" destId="{5FAE065A-724A-4820-9FD0-039AC8D14899}" srcOrd="0" destOrd="0" presId="urn:microsoft.com/office/officeart/2008/layout/TitledPictureBlocks"/>
    <dgm:cxn modelId="{AC2FCF4F-A236-4507-ABDE-445CC5F48FC5}" type="presParOf" srcId="{75AD72A3-6D3A-40C8-AEF7-15AE49970648}" destId="{B3CA33E6-BC72-48D2-8ED4-FB4E5AA1D70D}" srcOrd="1" destOrd="0" presId="urn:microsoft.com/office/officeart/2008/layout/TitledPictureBlocks"/>
    <dgm:cxn modelId="{8989ECCB-6204-49E9-BBAB-DFBD667E94E3}" type="presParOf" srcId="{75AD72A3-6D3A-40C8-AEF7-15AE49970648}" destId="{DD34F49E-9561-48F5-9AEC-BA0716DD373E}" srcOrd="2" destOrd="0" presId="urn:microsoft.com/office/officeart/2008/layout/TitledPictureBlocks"/>
    <dgm:cxn modelId="{B9346DBE-0864-4E2C-88F0-4127BEFF417E}" type="presParOf" srcId="{2C874144-4D56-49C0-BE7A-632E05780712}" destId="{B5A84F77-7A41-4764-B01B-D6B1974E06D2}" srcOrd="3" destOrd="0" presId="urn:microsoft.com/office/officeart/2008/layout/TitledPictureBlocks"/>
    <dgm:cxn modelId="{48E0ACDA-6BE3-47A1-87DA-DBB060A91933}" type="presParOf" srcId="{2C874144-4D56-49C0-BE7A-632E05780712}" destId="{B3AC67EC-8718-4F42-B781-94FE1FEE07F3}" srcOrd="4" destOrd="0" presId="urn:microsoft.com/office/officeart/2008/layout/TitledPictureBlocks"/>
    <dgm:cxn modelId="{9FEA4310-CC11-45C0-A76D-FB0EC5D5E55C}" type="presParOf" srcId="{B3AC67EC-8718-4F42-B781-94FE1FEE07F3}" destId="{AE66D00F-4B5C-488A-83F4-5ED008B73962}" srcOrd="0" destOrd="0" presId="urn:microsoft.com/office/officeart/2008/layout/TitledPictureBlocks"/>
    <dgm:cxn modelId="{4D9A6024-5C8B-463C-BDEC-75B1AFFDBBCF}" type="presParOf" srcId="{B3AC67EC-8718-4F42-B781-94FE1FEE07F3}" destId="{BDA6E5F1-0CF6-437E-A16C-8B6985F8BECF}" srcOrd="1" destOrd="0" presId="urn:microsoft.com/office/officeart/2008/layout/TitledPictureBlocks"/>
    <dgm:cxn modelId="{8B126D3A-04A5-4694-9E3E-DF428C1559B5}" type="presParOf" srcId="{B3AC67EC-8718-4F42-B781-94FE1FEE07F3}" destId="{356F8044-50EA-4B90-BF66-D2E7D26973FA}" srcOrd="2" destOrd="0" presId="urn:microsoft.com/office/officeart/2008/layout/TitledPictureBlocks"/>
    <dgm:cxn modelId="{37186214-500B-422E-B56C-2097C5A971E3}" type="presParOf" srcId="{2C874144-4D56-49C0-BE7A-632E05780712}" destId="{84DA6CDF-2ED4-419A-9956-7FAB7E43DF7F}" srcOrd="5" destOrd="0" presId="urn:microsoft.com/office/officeart/2008/layout/TitledPictureBlocks"/>
    <dgm:cxn modelId="{D03A39C0-EBE9-4BFC-B712-C51BF423B9FE}" type="presParOf" srcId="{2C874144-4D56-49C0-BE7A-632E05780712}" destId="{65875B3B-66D4-4BC8-8DC0-7E472F8185F4}" srcOrd="6" destOrd="0" presId="urn:microsoft.com/office/officeart/2008/layout/TitledPictureBlocks"/>
    <dgm:cxn modelId="{4A6B38EC-5956-48C5-97B7-FD0BE730DDDF}" type="presParOf" srcId="{65875B3B-66D4-4BC8-8DC0-7E472F8185F4}" destId="{23F6A58F-0B2E-4716-A645-52F17E4210CF}" srcOrd="0" destOrd="0" presId="urn:microsoft.com/office/officeart/2008/layout/TitledPictureBlocks"/>
    <dgm:cxn modelId="{E7A1D3FA-B602-468F-98CB-5E5B2475326A}" type="presParOf" srcId="{65875B3B-66D4-4BC8-8DC0-7E472F8185F4}" destId="{8CA80478-8CA3-41F0-A44C-D55CF8DF114D}" srcOrd="1" destOrd="0" presId="urn:microsoft.com/office/officeart/2008/layout/TitledPictureBlocks"/>
    <dgm:cxn modelId="{0E9E25B5-8F51-4588-A795-3F1D1C788FDA}" type="presParOf" srcId="{65875B3B-66D4-4BC8-8DC0-7E472F8185F4}" destId="{58603D96-C2D0-448C-8829-18051187E686}" srcOrd="2" destOrd="0" presId="urn:microsoft.com/office/officeart/2008/layout/TitledPictureBlocks"/>
    <dgm:cxn modelId="{2636D29E-03BA-48E2-AAB4-0DA99FCCE68E}" type="presParOf" srcId="{2C874144-4D56-49C0-BE7A-632E05780712}" destId="{4BABC0B8-FB84-468C-BA13-F8AE357B8E22}" srcOrd="7" destOrd="0" presId="urn:microsoft.com/office/officeart/2008/layout/TitledPictureBlocks"/>
    <dgm:cxn modelId="{30A3127B-C61F-45B8-BE19-BC9A82FC4CB2}" type="presParOf" srcId="{2C874144-4D56-49C0-BE7A-632E05780712}" destId="{F5269A3B-6745-416A-BEB1-479D67A081E5}" srcOrd="8" destOrd="0" presId="urn:microsoft.com/office/officeart/2008/layout/TitledPictureBlocks"/>
    <dgm:cxn modelId="{BC88E91A-1CE1-4ED2-A4E8-D83ACC084178}" type="presParOf" srcId="{F5269A3B-6745-416A-BEB1-479D67A081E5}" destId="{A17940CF-A44B-48FC-9B2A-97776655727C}" srcOrd="0" destOrd="0" presId="urn:microsoft.com/office/officeart/2008/layout/TitledPictureBlocks"/>
    <dgm:cxn modelId="{DC6F6DEC-5028-488C-9CD1-E1D0FD82F4A7}" type="presParOf" srcId="{F5269A3B-6745-416A-BEB1-479D67A081E5}" destId="{7E5A8BDE-F260-4D3C-AFD8-FACB24C2E5C6}" srcOrd="1" destOrd="0" presId="urn:microsoft.com/office/officeart/2008/layout/TitledPictureBlocks"/>
    <dgm:cxn modelId="{03163A6E-4972-4822-9B48-261C9A65B908}" type="presParOf" srcId="{F5269A3B-6745-416A-BEB1-479D67A081E5}" destId="{3C5CD689-BEB2-4590-B0C7-B5BEE97B3E83}" srcOrd="2" destOrd="0" presId="urn:microsoft.com/office/officeart/2008/layout/TitledPictureBlock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EDD7590-9713-4F61-892A-3BB1CB77F9E1}" type="doc">
      <dgm:prSet loTypeId="urn:microsoft.com/office/officeart/2008/layout/AscendingPictureAccentProcess" loCatId="picture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6BC5EF6-A4B1-4515-97C5-5115948967FB}">
      <dgm:prSet phldrT="[Text]" phldr="0"/>
      <dgm:spPr/>
      <dgm:t>
        <a:bodyPr/>
        <a:lstStyle/>
        <a:p>
          <a:r>
            <a:rPr lang="en-US" dirty="0"/>
            <a:t>Database Creation  </a:t>
          </a:r>
        </a:p>
      </dgm:t>
    </dgm:pt>
    <dgm:pt modelId="{426DD072-0F01-4E9D-AF13-7E33D65F5345}" type="parTrans" cxnId="{F9746D73-7D4C-455A-935B-833E1A299D57}">
      <dgm:prSet/>
      <dgm:spPr/>
      <dgm:t>
        <a:bodyPr/>
        <a:lstStyle/>
        <a:p>
          <a:endParaRPr lang="en-US"/>
        </a:p>
      </dgm:t>
    </dgm:pt>
    <dgm:pt modelId="{330807F7-416B-432E-8199-B3567641A694}" type="sibTrans" cxnId="{F9746D73-7D4C-455A-935B-833E1A299D57}">
      <dgm:prSet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Database outline"/>
        </a:ext>
      </dgm:extLst>
    </dgm:pt>
    <dgm:pt modelId="{B06D6406-8816-4360-A343-BB86C0A98F62}">
      <dgm:prSet phldrT="[Text]" phldr="0"/>
      <dgm:spPr/>
      <dgm:t>
        <a:bodyPr/>
        <a:lstStyle/>
        <a:p>
          <a:r>
            <a:rPr lang="en-US" dirty="0"/>
            <a:t>Data Generation</a:t>
          </a:r>
        </a:p>
      </dgm:t>
    </dgm:pt>
    <dgm:pt modelId="{1C6676A5-91D7-4B10-A9BB-22CBAB0970D1}" type="parTrans" cxnId="{84594FF4-B258-48D6-906E-DD82B5742507}">
      <dgm:prSet/>
      <dgm:spPr/>
      <dgm:t>
        <a:bodyPr/>
        <a:lstStyle/>
        <a:p>
          <a:endParaRPr lang="en-US"/>
        </a:p>
      </dgm:t>
    </dgm:pt>
    <dgm:pt modelId="{FE2FA7B9-3754-4B95-8C93-88E5738998B4}" type="sibTrans" cxnId="{84594FF4-B258-48D6-906E-DD82B5742507}">
      <dgm:prSet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Table with solid fill"/>
        </a:ext>
      </dgm:extLst>
    </dgm:pt>
    <dgm:pt modelId="{B64D4AD5-A4E8-46C6-A026-BA768B77DEF0}">
      <dgm:prSet phldrT="[Text]" phldr="0"/>
      <dgm:spPr/>
      <dgm:t>
        <a:bodyPr/>
        <a:lstStyle/>
        <a:p>
          <a:r>
            <a:rPr lang="en-US" dirty="0"/>
            <a:t>Procedures </a:t>
          </a:r>
        </a:p>
      </dgm:t>
    </dgm:pt>
    <dgm:pt modelId="{DCE6F2BA-1415-4F55-A993-D08564F7B30E}" type="parTrans" cxnId="{7E8AD10E-16D5-4F49-82AF-B3F53291C1E1}">
      <dgm:prSet/>
      <dgm:spPr/>
      <dgm:t>
        <a:bodyPr/>
        <a:lstStyle/>
        <a:p>
          <a:endParaRPr lang="en-US"/>
        </a:p>
      </dgm:t>
    </dgm:pt>
    <dgm:pt modelId="{2F5008D6-6DED-4A13-A9A2-FE7BB05528DA}" type="sibTrans" cxnId="{7E8AD10E-16D5-4F49-82AF-B3F53291C1E1}">
      <dgm:prSet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16000" b="-16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Workflow outline"/>
        </a:ext>
      </dgm:extLst>
    </dgm:pt>
    <dgm:pt modelId="{61502246-24DE-48DF-9247-6E0D0C039AE2}">
      <dgm:prSet phldrT="[Text]" phldr="0"/>
      <dgm:spPr/>
      <dgm:t>
        <a:bodyPr/>
        <a:lstStyle/>
        <a:p>
          <a:r>
            <a:rPr lang="en-US"/>
            <a:t>Triggers</a:t>
          </a:r>
          <a:endParaRPr lang="en-US" dirty="0"/>
        </a:p>
      </dgm:t>
    </dgm:pt>
    <dgm:pt modelId="{674C024B-1C68-4606-BCEB-7C4172B0825C}" type="parTrans" cxnId="{E7B9D378-FF99-4F42-A9A4-0D568456AE46}">
      <dgm:prSet/>
      <dgm:spPr/>
      <dgm:t>
        <a:bodyPr/>
        <a:lstStyle/>
        <a:p>
          <a:endParaRPr lang="en-US"/>
        </a:p>
      </dgm:t>
    </dgm:pt>
    <dgm:pt modelId="{D3AB554D-B175-43CD-9F05-7871C3802A67}" type="sibTrans" cxnId="{E7B9D378-FF99-4F42-A9A4-0D568456AE46}">
      <dgm:prSet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16000" b="-16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Bow And Arrow outline"/>
        </a:ext>
      </dgm:extLst>
    </dgm:pt>
    <dgm:pt modelId="{DD05CA27-D196-4B98-8CA0-3734E8669460}" type="pres">
      <dgm:prSet presAssocID="{2EDD7590-9713-4F61-892A-3BB1CB77F9E1}" presName="Name0" presStyleCnt="0">
        <dgm:presLayoutVars>
          <dgm:chMax val="7"/>
          <dgm:chPref val="7"/>
          <dgm:dir/>
        </dgm:presLayoutVars>
      </dgm:prSet>
      <dgm:spPr/>
    </dgm:pt>
    <dgm:pt modelId="{D5F24077-441A-4431-9D94-94226391C054}" type="pres">
      <dgm:prSet presAssocID="{2EDD7590-9713-4F61-892A-3BB1CB77F9E1}" presName="dot1" presStyleLbl="alignNode1" presStyleIdx="0" presStyleCnt="13"/>
      <dgm:spPr/>
    </dgm:pt>
    <dgm:pt modelId="{6FDA0215-FD88-4DF6-BC75-DA67326104F2}" type="pres">
      <dgm:prSet presAssocID="{2EDD7590-9713-4F61-892A-3BB1CB77F9E1}" presName="dot2" presStyleLbl="alignNode1" presStyleIdx="1" presStyleCnt="13"/>
      <dgm:spPr/>
    </dgm:pt>
    <dgm:pt modelId="{FA6B705F-ACEE-46E2-BC2C-4B3568D98B0B}" type="pres">
      <dgm:prSet presAssocID="{2EDD7590-9713-4F61-892A-3BB1CB77F9E1}" presName="dot3" presStyleLbl="alignNode1" presStyleIdx="2" presStyleCnt="13"/>
      <dgm:spPr/>
    </dgm:pt>
    <dgm:pt modelId="{46A60463-E432-4AE4-B549-A85F01C8D0E7}" type="pres">
      <dgm:prSet presAssocID="{2EDD7590-9713-4F61-892A-3BB1CB77F9E1}" presName="dot4" presStyleLbl="alignNode1" presStyleIdx="3" presStyleCnt="13"/>
      <dgm:spPr/>
    </dgm:pt>
    <dgm:pt modelId="{DDA53A97-B691-4CB2-B143-18CD4AF76A61}" type="pres">
      <dgm:prSet presAssocID="{2EDD7590-9713-4F61-892A-3BB1CB77F9E1}" presName="dot5" presStyleLbl="alignNode1" presStyleIdx="4" presStyleCnt="13"/>
      <dgm:spPr/>
    </dgm:pt>
    <dgm:pt modelId="{15F482C0-0B95-40FF-9013-8C81EEF20296}" type="pres">
      <dgm:prSet presAssocID="{2EDD7590-9713-4F61-892A-3BB1CB77F9E1}" presName="dot6" presStyleLbl="alignNode1" presStyleIdx="5" presStyleCnt="13"/>
      <dgm:spPr/>
    </dgm:pt>
    <dgm:pt modelId="{5EC5AE05-E3E5-44E0-B51B-F9C6FE43102C}" type="pres">
      <dgm:prSet presAssocID="{2EDD7590-9713-4F61-892A-3BB1CB77F9E1}" presName="dotArrow1" presStyleLbl="alignNode1" presStyleIdx="6" presStyleCnt="13"/>
      <dgm:spPr/>
    </dgm:pt>
    <dgm:pt modelId="{0FB35DF3-26B2-463B-A4EB-30FA4C236DE1}" type="pres">
      <dgm:prSet presAssocID="{2EDD7590-9713-4F61-892A-3BB1CB77F9E1}" presName="dotArrow2" presStyleLbl="alignNode1" presStyleIdx="7" presStyleCnt="13"/>
      <dgm:spPr/>
    </dgm:pt>
    <dgm:pt modelId="{1E3B25D6-78B3-4687-9287-520018E72754}" type="pres">
      <dgm:prSet presAssocID="{2EDD7590-9713-4F61-892A-3BB1CB77F9E1}" presName="dotArrow3" presStyleLbl="alignNode1" presStyleIdx="8" presStyleCnt="13"/>
      <dgm:spPr/>
    </dgm:pt>
    <dgm:pt modelId="{2A9F6ADA-70DD-43BE-B71A-40E9FEEB4E50}" type="pres">
      <dgm:prSet presAssocID="{2EDD7590-9713-4F61-892A-3BB1CB77F9E1}" presName="dotArrow4" presStyleLbl="alignNode1" presStyleIdx="9" presStyleCnt="13"/>
      <dgm:spPr/>
    </dgm:pt>
    <dgm:pt modelId="{54F122C6-2A67-4EF7-A04B-501DC1F9F92C}" type="pres">
      <dgm:prSet presAssocID="{2EDD7590-9713-4F61-892A-3BB1CB77F9E1}" presName="dotArrow5" presStyleLbl="alignNode1" presStyleIdx="10" presStyleCnt="13"/>
      <dgm:spPr/>
    </dgm:pt>
    <dgm:pt modelId="{3053DA88-589A-4FF2-9A84-50931D9B06CA}" type="pres">
      <dgm:prSet presAssocID="{2EDD7590-9713-4F61-892A-3BB1CB77F9E1}" presName="dotArrow6" presStyleLbl="alignNode1" presStyleIdx="11" presStyleCnt="13"/>
      <dgm:spPr/>
    </dgm:pt>
    <dgm:pt modelId="{F389F1BC-A2BA-4AF7-9ACD-B4AF44F37956}" type="pres">
      <dgm:prSet presAssocID="{2EDD7590-9713-4F61-892A-3BB1CB77F9E1}" presName="dotArrow7" presStyleLbl="alignNode1" presStyleIdx="12" presStyleCnt="13"/>
      <dgm:spPr/>
    </dgm:pt>
    <dgm:pt modelId="{452AE369-112F-4579-A05D-5D91F8F6FA7B}" type="pres">
      <dgm:prSet presAssocID="{56BC5EF6-A4B1-4515-97C5-5115948967FB}" presName="parTx1" presStyleLbl="node1" presStyleIdx="0" presStyleCnt="4" custLinFactX="42239" custLinFactY="-100000" custLinFactNeighborX="100000" custLinFactNeighborY="-184948"/>
      <dgm:spPr/>
    </dgm:pt>
    <dgm:pt modelId="{9D7D4F2A-C39E-4A39-A5C0-00AC45E5944E}" type="pres">
      <dgm:prSet presAssocID="{330807F7-416B-432E-8199-B3567641A694}" presName="picture1" presStyleCnt="0"/>
      <dgm:spPr/>
    </dgm:pt>
    <dgm:pt modelId="{A3318EA5-2555-4A9C-8220-4AF621EE3D09}" type="pres">
      <dgm:prSet presAssocID="{330807F7-416B-432E-8199-B3567641A694}" presName="imageRepeatNode" presStyleLbl="fgImgPlace1" presStyleIdx="0" presStyleCnt="4" custLinFactY="-175456" custLinFactNeighborX="39095" custLinFactNeighborY="-200000"/>
      <dgm:spPr/>
    </dgm:pt>
    <dgm:pt modelId="{85703C35-94B0-4C79-94C3-299F3B60DF22}" type="pres">
      <dgm:prSet presAssocID="{B06D6406-8816-4360-A343-BB86C0A98F62}" presName="parTx2" presStyleLbl="node1" presStyleIdx="1" presStyleCnt="4" custLinFactX="-14075" custLinFactY="-128464" custLinFactNeighborX="-100000" custLinFactNeighborY="-200000"/>
      <dgm:spPr/>
    </dgm:pt>
    <dgm:pt modelId="{C0B5DFC0-AD3F-4CEA-9B00-AE0633A539B9}" type="pres">
      <dgm:prSet presAssocID="{FE2FA7B9-3754-4B95-8C93-88E5738998B4}" presName="picture2" presStyleCnt="0"/>
      <dgm:spPr/>
    </dgm:pt>
    <dgm:pt modelId="{F7FAB569-7DCE-4BE1-B98D-AC6B5188BFA5}" type="pres">
      <dgm:prSet presAssocID="{FE2FA7B9-3754-4B95-8C93-88E5738998B4}" presName="imageRepeatNode" presStyleLbl="fgImgPlace1" presStyleIdx="1" presStyleCnt="4" custLinFactY="19797" custLinFactNeighborX="-70577" custLinFactNeighborY="100000"/>
      <dgm:spPr/>
    </dgm:pt>
    <dgm:pt modelId="{1577AF5C-E76D-4315-8371-1F3B524B7806}" type="pres">
      <dgm:prSet presAssocID="{B64D4AD5-A4E8-46C6-A026-BA768B77DEF0}" presName="parTx3" presStyleLbl="node1" presStyleIdx="2" presStyleCnt="4" custLinFactY="191061" custLinFactNeighborX="-7529" custLinFactNeighborY="200000"/>
      <dgm:spPr/>
    </dgm:pt>
    <dgm:pt modelId="{8E2083A9-2679-4864-B4CD-19AAF6E2F5F9}" type="pres">
      <dgm:prSet presAssocID="{2F5008D6-6DED-4A13-A9A2-FE7BB05528DA}" presName="picture3" presStyleCnt="0"/>
      <dgm:spPr/>
    </dgm:pt>
    <dgm:pt modelId="{E91E2F6F-ADCA-41F8-98DF-D5C1D49374E7}" type="pres">
      <dgm:prSet presAssocID="{2F5008D6-6DED-4A13-A9A2-FE7BB05528DA}" presName="imageRepeatNode" presStyleLbl="fgImgPlace1" presStyleIdx="2" presStyleCnt="4"/>
      <dgm:spPr/>
    </dgm:pt>
    <dgm:pt modelId="{6AE1102C-4522-4B1F-9D2F-D72B07D31315}" type="pres">
      <dgm:prSet presAssocID="{61502246-24DE-48DF-9247-6E0D0C039AE2}" presName="parTx4" presStyleLbl="node1" presStyleIdx="3" presStyleCnt="4" custAng="18052156"/>
      <dgm:spPr/>
    </dgm:pt>
    <dgm:pt modelId="{90F97174-C51F-4E43-A4B8-AB6E299B710A}" type="pres">
      <dgm:prSet presAssocID="{D3AB554D-B175-43CD-9F05-7871C3802A67}" presName="picture4" presStyleCnt="0"/>
      <dgm:spPr/>
    </dgm:pt>
    <dgm:pt modelId="{52797B5E-AEC0-464F-B582-8CB37E24938F}" type="pres">
      <dgm:prSet presAssocID="{D3AB554D-B175-43CD-9F05-7871C3802A67}" presName="imageRepeatNode" presStyleLbl="fgImgPlace1" presStyleIdx="3" presStyleCnt="4" custFlipHor="1" custScaleX="228518" custLinFactNeighborX="-24914" custLinFactNeighborY="37"/>
      <dgm:spPr/>
    </dgm:pt>
  </dgm:ptLst>
  <dgm:cxnLst>
    <dgm:cxn modelId="{CD410900-758B-48AD-B1B4-F9E5F1127AF4}" type="presOf" srcId="{2EDD7590-9713-4F61-892A-3BB1CB77F9E1}" destId="{DD05CA27-D196-4B98-8CA0-3734E8669460}" srcOrd="0" destOrd="0" presId="urn:microsoft.com/office/officeart/2008/layout/AscendingPictureAccentProcess"/>
    <dgm:cxn modelId="{7E8AD10E-16D5-4F49-82AF-B3F53291C1E1}" srcId="{2EDD7590-9713-4F61-892A-3BB1CB77F9E1}" destId="{B64D4AD5-A4E8-46C6-A026-BA768B77DEF0}" srcOrd="2" destOrd="0" parTransId="{DCE6F2BA-1415-4F55-A993-D08564F7B30E}" sibTransId="{2F5008D6-6DED-4A13-A9A2-FE7BB05528DA}"/>
    <dgm:cxn modelId="{2938BE41-5734-44F4-9347-1F9565898F94}" type="presOf" srcId="{2F5008D6-6DED-4A13-A9A2-FE7BB05528DA}" destId="{E91E2F6F-ADCA-41F8-98DF-D5C1D49374E7}" srcOrd="0" destOrd="0" presId="urn:microsoft.com/office/officeart/2008/layout/AscendingPictureAccentProcess"/>
    <dgm:cxn modelId="{D37D3449-BE7A-4C45-8B33-285820EBB2E5}" type="presOf" srcId="{FE2FA7B9-3754-4B95-8C93-88E5738998B4}" destId="{F7FAB569-7DCE-4BE1-B98D-AC6B5188BFA5}" srcOrd="0" destOrd="0" presId="urn:microsoft.com/office/officeart/2008/layout/AscendingPictureAccentProcess"/>
    <dgm:cxn modelId="{F9746D73-7D4C-455A-935B-833E1A299D57}" srcId="{2EDD7590-9713-4F61-892A-3BB1CB77F9E1}" destId="{56BC5EF6-A4B1-4515-97C5-5115948967FB}" srcOrd="0" destOrd="0" parTransId="{426DD072-0F01-4E9D-AF13-7E33D65F5345}" sibTransId="{330807F7-416B-432E-8199-B3567641A694}"/>
    <dgm:cxn modelId="{E7B9D378-FF99-4F42-A9A4-0D568456AE46}" srcId="{2EDD7590-9713-4F61-892A-3BB1CB77F9E1}" destId="{61502246-24DE-48DF-9247-6E0D0C039AE2}" srcOrd="3" destOrd="0" parTransId="{674C024B-1C68-4606-BCEB-7C4172B0825C}" sibTransId="{D3AB554D-B175-43CD-9F05-7871C3802A67}"/>
    <dgm:cxn modelId="{70300287-0DD7-4503-82B2-3D5EFED1E5C6}" type="presOf" srcId="{B06D6406-8816-4360-A343-BB86C0A98F62}" destId="{85703C35-94B0-4C79-94C3-299F3B60DF22}" srcOrd="0" destOrd="0" presId="urn:microsoft.com/office/officeart/2008/layout/AscendingPictureAccentProcess"/>
    <dgm:cxn modelId="{3AD9599A-127E-4A06-945C-0D2889A7F06D}" type="presOf" srcId="{D3AB554D-B175-43CD-9F05-7871C3802A67}" destId="{52797B5E-AEC0-464F-B582-8CB37E24938F}" srcOrd="0" destOrd="0" presId="urn:microsoft.com/office/officeart/2008/layout/AscendingPictureAccentProcess"/>
    <dgm:cxn modelId="{DCF2D39C-96F6-4F6F-BBA5-368DCDAB33EC}" type="presOf" srcId="{56BC5EF6-A4B1-4515-97C5-5115948967FB}" destId="{452AE369-112F-4579-A05D-5D91F8F6FA7B}" srcOrd="0" destOrd="0" presId="urn:microsoft.com/office/officeart/2008/layout/AscendingPictureAccentProcess"/>
    <dgm:cxn modelId="{5E4AF0B4-BE25-41AC-8B7E-164BF46E7E0F}" type="presOf" srcId="{330807F7-416B-432E-8199-B3567641A694}" destId="{A3318EA5-2555-4A9C-8220-4AF621EE3D09}" srcOrd="0" destOrd="0" presId="urn:microsoft.com/office/officeart/2008/layout/AscendingPictureAccentProcess"/>
    <dgm:cxn modelId="{F15C14CA-831F-4D3A-B721-ECA4F3106C5E}" type="presOf" srcId="{B64D4AD5-A4E8-46C6-A026-BA768B77DEF0}" destId="{1577AF5C-E76D-4315-8371-1F3B524B7806}" srcOrd="0" destOrd="0" presId="urn:microsoft.com/office/officeart/2008/layout/AscendingPictureAccentProcess"/>
    <dgm:cxn modelId="{84594FF4-B258-48D6-906E-DD82B5742507}" srcId="{2EDD7590-9713-4F61-892A-3BB1CB77F9E1}" destId="{B06D6406-8816-4360-A343-BB86C0A98F62}" srcOrd="1" destOrd="0" parTransId="{1C6676A5-91D7-4B10-A9BB-22CBAB0970D1}" sibTransId="{FE2FA7B9-3754-4B95-8C93-88E5738998B4}"/>
    <dgm:cxn modelId="{9C9304F8-5A4D-48AA-A5AD-C214FBBC0936}" type="presOf" srcId="{61502246-24DE-48DF-9247-6E0D0C039AE2}" destId="{6AE1102C-4522-4B1F-9D2F-D72B07D31315}" srcOrd="0" destOrd="0" presId="urn:microsoft.com/office/officeart/2008/layout/AscendingPictureAccentProcess"/>
    <dgm:cxn modelId="{5E432CCF-CDCC-42E0-81DC-5845A4749010}" type="presParOf" srcId="{DD05CA27-D196-4B98-8CA0-3734E8669460}" destId="{D5F24077-441A-4431-9D94-94226391C054}" srcOrd="0" destOrd="0" presId="urn:microsoft.com/office/officeart/2008/layout/AscendingPictureAccentProcess"/>
    <dgm:cxn modelId="{928FCA12-EC93-460B-B5E9-EBBBC23C81CC}" type="presParOf" srcId="{DD05CA27-D196-4B98-8CA0-3734E8669460}" destId="{6FDA0215-FD88-4DF6-BC75-DA67326104F2}" srcOrd="1" destOrd="0" presId="urn:microsoft.com/office/officeart/2008/layout/AscendingPictureAccentProcess"/>
    <dgm:cxn modelId="{5346DA80-B96A-4A02-9F37-4359C29D2B15}" type="presParOf" srcId="{DD05CA27-D196-4B98-8CA0-3734E8669460}" destId="{FA6B705F-ACEE-46E2-BC2C-4B3568D98B0B}" srcOrd="2" destOrd="0" presId="urn:microsoft.com/office/officeart/2008/layout/AscendingPictureAccentProcess"/>
    <dgm:cxn modelId="{424646D6-8DDE-476D-AB72-4A8234B1196D}" type="presParOf" srcId="{DD05CA27-D196-4B98-8CA0-3734E8669460}" destId="{46A60463-E432-4AE4-B549-A85F01C8D0E7}" srcOrd="3" destOrd="0" presId="urn:microsoft.com/office/officeart/2008/layout/AscendingPictureAccentProcess"/>
    <dgm:cxn modelId="{DFFC131F-5928-438B-A112-6CACDEE4A907}" type="presParOf" srcId="{DD05CA27-D196-4B98-8CA0-3734E8669460}" destId="{DDA53A97-B691-4CB2-B143-18CD4AF76A61}" srcOrd="4" destOrd="0" presId="urn:microsoft.com/office/officeart/2008/layout/AscendingPictureAccentProcess"/>
    <dgm:cxn modelId="{9E4ADF40-F380-46A9-AD93-F4B78B0881BE}" type="presParOf" srcId="{DD05CA27-D196-4B98-8CA0-3734E8669460}" destId="{15F482C0-0B95-40FF-9013-8C81EEF20296}" srcOrd="5" destOrd="0" presId="urn:microsoft.com/office/officeart/2008/layout/AscendingPictureAccentProcess"/>
    <dgm:cxn modelId="{325E9CAB-8DF0-4070-B51B-1D72D19D2E5E}" type="presParOf" srcId="{DD05CA27-D196-4B98-8CA0-3734E8669460}" destId="{5EC5AE05-E3E5-44E0-B51B-F9C6FE43102C}" srcOrd="6" destOrd="0" presId="urn:microsoft.com/office/officeart/2008/layout/AscendingPictureAccentProcess"/>
    <dgm:cxn modelId="{5B2EA11C-F0D6-4934-B074-DF4E5EA369BA}" type="presParOf" srcId="{DD05CA27-D196-4B98-8CA0-3734E8669460}" destId="{0FB35DF3-26B2-463B-A4EB-30FA4C236DE1}" srcOrd="7" destOrd="0" presId="urn:microsoft.com/office/officeart/2008/layout/AscendingPictureAccentProcess"/>
    <dgm:cxn modelId="{B0E19158-078A-413F-9647-F1299FFDB8AB}" type="presParOf" srcId="{DD05CA27-D196-4B98-8CA0-3734E8669460}" destId="{1E3B25D6-78B3-4687-9287-520018E72754}" srcOrd="8" destOrd="0" presId="urn:microsoft.com/office/officeart/2008/layout/AscendingPictureAccentProcess"/>
    <dgm:cxn modelId="{ECE541EF-7870-43E8-8B9A-C43BB1150FCE}" type="presParOf" srcId="{DD05CA27-D196-4B98-8CA0-3734E8669460}" destId="{2A9F6ADA-70DD-43BE-B71A-40E9FEEB4E50}" srcOrd="9" destOrd="0" presId="urn:microsoft.com/office/officeart/2008/layout/AscendingPictureAccentProcess"/>
    <dgm:cxn modelId="{BA625557-7AA6-49CA-84DC-61602B396060}" type="presParOf" srcId="{DD05CA27-D196-4B98-8CA0-3734E8669460}" destId="{54F122C6-2A67-4EF7-A04B-501DC1F9F92C}" srcOrd="10" destOrd="0" presId="urn:microsoft.com/office/officeart/2008/layout/AscendingPictureAccentProcess"/>
    <dgm:cxn modelId="{4E6EB674-CECB-42CD-899E-3A5B927997B4}" type="presParOf" srcId="{DD05CA27-D196-4B98-8CA0-3734E8669460}" destId="{3053DA88-589A-4FF2-9A84-50931D9B06CA}" srcOrd="11" destOrd="0" presId="urn:microsoft.com/office/officeart/2008/layout/AscendingPictureAccentProcess"/>
    <dgm:cxn modelId="{497AF864-6A3E-4582-9265-1A0E6411B457}" type="presParOf" srcId="{DD05CA27-D196-4B98-8CA0-3734E8669460}" destId="{F389F1BC-A2BA-4AF7-9ACD-B4AF44F37956}" srcOrd="12" destOrd="0" presId="urn:microsoft.com/office/officeart/2008/layout/AscendingPictureAccentProcess"/>
    <dgm:cxn modelId="{FAC72F2B-53F7-4385-B52F-6FEA2F243CF2}" type="presParOf" srcId="{DD05CA27-D196-4B98-8CA0-3734E8669460}" destId="{452AE369-112F-4579-A05D-5D91F8F6FA7B}" srcOrd="13" destOrd="0" presId="urn:microsoft.com/office/officeart/2008/layout/AscendingPictureAccentProcess"/>
    <dgm:cxn modelId="{EAB55863-D921-4998-BAD6-8C89471CF9EC}" type="presParOf" srcId="{DD05CA27-D196-4B98-8CA0-3734E8669460}" destId="{9D7D4F2A-C39E-4A39-A5C0-00AC45E5944E}" srcOrd="14" destOrd="0" presId="urn:microsoft.com/office/officeart/2008/layout/AscendingPictureAccentProcess"/>
    <dgm:cxn modelId="{C4BB3CD7-B0D7-45A5-A89D-C398D576B46B}" type="presParOf" srcId="{9D7D4F2A-C39E-4A39-A5C0-00AC45E5944E}" destId="{A3318EA5-2555-4A9C-8220-4AF621EE3D09}" srcOrd="0" destOrd="0" presId="urn:microsoft.com/office/officeart/2008/layout/AscendingPictureAccentProcess"/>
    <dgm:cxn modelId="{CB8E3BEA-A859-4126-8BEF-AF0434204B66}" type="presParOf" srcId="{DD05CA27-D196-4B98-8CA0-3734E8669460}" destId="{85703C35-94B0-4C79-94C3-299F3B60DF22}" srcOrd="15" destOrd="0" presId="urn:microsoft.com/office/officeart/2008/layout/AscendingPictureAccentProcess"/>
    <dgm:cxn modelId="{FF1F5D0E-9BFF-4847-8F3B-CCCF5886E287}" type="presParOf" srcId="{DD05CA27-D196-4B98-8CA0-3734E8669460}" destId="{C0B5DFC0-AD3F-4CEA-9B00-AE0633A539B9}" srcOrd="16" destOrd="0" presId="urn:microsoft.com/office/officeart/2008/layout/AscendingPictureAccentProcess"/>
    <dgm:cxn modelId="{1F6203B4-9538-4BEE-9BB0-E84338C36633}" type="presParOf" srcId="{C0B5DFC0-AD3F-4CEA-9B00-AE0633A539B9}" destId="{F7FAB569-7DCE-4BE1-B98D-AC6B5188BFA5}" srcOrd="0" destOrd="0" presId="urn:microsoft.com/office/officeart/2008/layout/AscendingPictureAccentProcess"/>
    <dgm:cxn modelId="{D8E204F6-1C2B-46FD-A472-59CA15FC7D80}" type="presParOf" srcId="{DD05CA27-D196-4B98-8CA0-3734E8669460}" destId="{1577AF5C-E76D-4315-8371-1F3B524B7806}" srcOrd="17" destOrd="0" presId="urn:microsoft.com/office/officeart/2008/layout/AscendingPictureAccentProcess"/>
    <dgm:cxn modelId="{71F9A29C-4A3F-4BDD-8EB8-FB9198384564}" type="presParOf" srcId="{DD05CA27-D196-4B98-8CA0-3734E8669460}" destId="{8E2083A9-2679-4864-B4CD-19AAF6E2F5F9}" srcOrd="18" destOrd="0" presId="urn:microsoft.com/office/officeart/2008/layout/AscendingPictureAccentProcess"/>
    <dgm:cxn modelId="{0D432E7D-D1CD-4927-BD8C-0FD8BFC4BEBC}" type="presParOf" srcId="{8E2083A9-2679-4864-B4CD-19AAF6E2F5F9}" destId="{E91E2F6F-ADCA-41F8-98DF-D5C1D49374E7}" srcOrd="0" destOrd="0" presId="urn:microsoft.com/office/officeart/2008/layout/AscendingPictureAccentProcess"/>
    <dgm:cxn modelId="{9622EDA9-BEF0-41BD-A7A1-33BC75F826FA}" type="presParOf" srcId="{DD05CA27-D196-4B98-8CA0-3734E8669460}" destId="{6AE1102C-4522-4B1F-9D2F-D72B07D31315}" srcOrd="19" destOrd="0" presId="urn:microsoft.com/office/officeart/2008/layout/AscendingPictureAccentProcess"/>
    <dgm:cxn modelId="{04826514-10CA-44C2-AF82-00F7CAA77DF1}" type="presParOf" srcId="{DD05CA27-D196-4B98-8CA0-3734E8669460}" destId="{90F97174-C51F-4E43-A4B8-AB6E299B710A}" srcOrd="20" destOrd="0" presId="urn:microsoft.com/office/officeart/2008/layout/AscendingPictureAccentProcess"/>
    <dgm:cxn modelId="{62FB0358-3680-472A-AAD2-D196DC080958}" type="presParOf" srcId="{90F97174-C51F-4E43-A4B8-AB6E299B710A}" destId="{52797B5E-AEC0-464F-B582-8CB37E24938F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C968473-8B8A-49A7-AEF4-E757C13A7569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46122A5-80BC-46BE-B7FA-5A72B88A4E14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2</a:t>
          </a:r>
          <a:r>
            <a:rPr lang="en-US" dirty="0"/>
            <a:t> </a:t>
          </a:r>
        </a:p>
      </dgm:t>
    </dgm:pt>
    <dgm:pt modelId="{2CD065C4-2ED8-4F22-A3BC-61D1F08DC35B}" type="parTrans" cxnId="{43D9BE9E-86D3-42C9-B3CF-760FC6EF3500}">
      <dgm:prSet/>
      <dgm:spPr/>
      <dgm:t>
        <a:bodyPr/>
        <a:lstStyle/>
        <a:p>
          <a:endParaRPr lang="en-US"/>
        </a:p>
      </dgm:t>
    </dgm:pt>
    <dgm:pt modelId="{D54F3B14-54F1-44AA-AAA6-0DD98537140E}" type="sibTrans" cxnId="{43D9BE9E-86D3-42C9-B3CF-760FC6EF3500}">
      <dgm:prSet/>
      <dgm:spPr/>
      <dgm:t>
        <a:bodyPr/>
        <a:lstStyle/>
        <a:p>
          <a:endParaRPr lang="en-US"/>
        </a:p>
      </dgm:t>
    </dgm:pt>
    <dgm:pt modelId="{8B7E6116-B91D-4E04-BC0F-B624B7CC423F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Mapping</a:t>
          </a:r>
        </a:p>
      </dgm:t>
    </dgm:pt>
    <dgm:pt modelId="{25FE431C-BEC8-40CF-B95F-739B23287562}" type="parTrans" cxnId="{74A945C6-E985-4719-9C55-84A20FFDCE81}">
      <dgm:prSet/>
      <dgm:spPr/>
      <dgm:t>
        <a:bodyPr/>
        <a:lstStyle/>
        <a:p>
          <a:endParaRPr lang="en-US"/>
        </a:p>
      </dgm:t>
    </dgm:pt>
    <dgm:pt modelId="{55D33A72-B882-46CE-8CB3-2462A3068433}" type="sibTrans" cxnId="{74A945C6-E985-4719-9C55-84A20FFDCE81}">
      <dgm:prSet/>
      <dgm:spPr/>
      <dgm:t>
        <a:bodyPr/>
        <a:lstStyle/>
        <a:p>
          <a:endParaRPr lang="en-US"/>
        </a:p>
      </dgm:t>
    </dgm:pt>
    <dgm:pt modelId="{77173D95-A58F-4DF7-A9AC-6854DE12EADF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endParaRPr lang="en-US" dirty="0">
            <a:solidFill>
              <a:schemeClr val="tx2">
                <a:lumMod val="25000"/>
                <a:lumOff val="75000"/>
              </a:schemeClr>
            </a:solidFill>
          </a:endParaRPr>
        </a:p>
      </dgm:t>
    </dgm:pt>
    <dgm:pt modelId="{71CD8940-B091-4AAA-ABAB-36A38508324A}" type="parTrans" cxnId="{86BC0079-FF14-4E66-9C57-8EFFA3BC9255}">
      <dgm:prSet/>
      <dgm:spPr/>
      <dgm:t>
        <a:bodyPr/>
        <a:lstStyle/>
        <a:p>
          <a:endParaRPr lang="en-US"/>
        </a:p>
      </dgm:t>
    </dgm:pt>
    <dgm:pt modelId="{4F0FAE97-46A9-465E-B53B-E2D72FC98B0F}" type="sibTrans" cxnId="{86BC0079-FF14-4E66-9C57-8EFFA3BC9255}">
      <dgm:prSet/>
      <dgm:spPr/>
      <dgm:t>
        <a:bodyPr/>
        <a:lstStyle/>
        <a:p>
          <a:endParaRPr lang="en-US"/>
        </a:p>
      </dgm:t>
    </dgm:pt>
    <dgm:pt modelId="{545928C8-23DF-4FBE-B8A5-1AC2F016FF25}" type="pres">
      <dgm:prSet presAssocID="{2C968473-8B8A-49A7-AEF4-E757C13A7569}" presName="linearFlow" presStyleCnt="0">
        <dgm:presLayoutVars>
          <dgm:dir/>
          <dgm:animLvl val="lvl"/>
          <dgm:resizeHandles val="exact"/>
        </dgm:presLayoutVars>
      </dgm:prSet>
      <dgm:spPr/>
    </dgm:pt>
    <dgm:pt modelId="{BA41C961-704B-45F8-9CB3-208258213B3C}" type="pres">
      <dgm:prSet presAssocID="{E46122A5-80BC-46BE-B7FA-5A72B88A4E14}" presName="composite" presStyleCnt="0"/>
      <dgm:spPr/>
    </dgm:pt>
    <dgm:pt modelId="{74DF203A-205C-4876-A3EC-785B11EADF40}" type="pres">
      <dgm:prSet presAssocID="{E46122A5-80BC-46BE-B7FA-5A72B88A4E14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08B4CD6F-20D5-4F26-B4EB-03CEFB0A79AD}" type="pres">
      <dgm:prSet presAssocID="{E46122A5-80BC-46BE-B7FA-5A72B88A4E14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98D8990F-5636-41A1-8B57-3E1A519C79E5}" type="presOf" srcId="{77173D95-A58F-4DF7-A9AC-6854DE12EADF}" destId="{08B4CD6F-20D5-4F26-B4EB-03CEFB0A79AD}" srcOrd="0" destOrd="1" presId="urn:microsoft.com/office/officeart/2005/8/layout/chevron2"/>
    <dgm:cxn modelId="{86BC0079-FF14-4E66-9C57-8EFFA3BC9255}" srcId="{E46122A5-80BC-46BE-B7FA-5A72B88A4E14}" destId="{77173D95-A58F-4DF7-A9AC-6854DE12EADF}" srcOrd="1" destOrd="0" parTransId="{71CD8940-B091-4AAA-ABAB-36A38508324A}" sibTransId="{4F0FAE97-46A9-465E-B53B-E2D72FC98B0F}"/>
    <dgm:cxn modelId="{7B542A8A-0703-4BC5-90A2-034A995C0ECA}" type="presOf" srcId="{8B7E6116-B91D-4E04-BC0F-B624B7CC423F}" destId="{08B4CD6F-20D5-4F26-B4EB-03CEFB0A79AD}" srcOrd="0" destOrd="0" presId="urn:microsoft.com/office/officeart/2005/8/layout/chevron2"/>
    <dgm:cxn modelId="{43D9BE9E-86D3-42C9-B3CF-760FC6EF3500}" srcId="{2C968473-8B8A-49A7-AEF4-E757C13A7569}" destId="{E46122A5-80BC-46BE-B7FA-5A72B88A4E14}" srcOrd="0" destOrd="0" parTransId="{2CD065C4-2ED8-4F22-A3BC-61D1F08DC35B}" sibTransId="{D54F3B14-54F1-44AA-AAA6-0DD98537140E}"/>
    <dgm:cxn modelId="{74A945C6-E985-4719-9C55-84A20FFDCE81}" srcId="{E46122A5-80BC-46BE-B7FA-5A72B88A4E14}" destId="{8B7E6116-B91D-4E04-BC0F-B624B7CC423F}" srcOrd="0" destOrd="0" parTransId="{25FE431C-BEC8-40CF-B95F-739B23287562}" sibTransId="{55D33A72-B882-46CE-8CB3-2462A3068433}"/>
    <dgm:cxn modelId="{1AD742E0-410D-4255-8C9F-907849642987}" type="presOf" srcId="{E46122A5-80BC-46BE-B7FA-5A72B88A4E14}" destId="{74DF203A-205C-4876-A3EC-785B11EADF40}" srcOrd="0" destOrd="0" presId="urn:microsoft.com/office/officeart/2005/8/layout/chevron2"/>
    <dgm:cxn modelId="{6B6BA5EB-4DF8-41DB-953D-2B7C2F8D8D99}" type="presOf" srcId="{2C968473-8B8A-49A7-AEF4-E757C13A7569}" destId="{545928C8-23DF-4FBE-B8A5-1AC2F016FF25}" srcOrd="0" destOrd="0" presId="urn:microsoft.com/office/officeart/2005/8/layout/chevron2"/>
    <dgm:cxn modelId="{B09AA43F-7DCF-4688-A74F-D4B9A58CBB8D}" type="presParOf" srcId="{545928C8-23DF-4FBE-B8A5-1AC2F016FF25}" destId="{BA41C961-704B-45F8-9CB3-208258213B3C}" srcOrd="0" destOrd="0" presId="urn:microsoft.com/office/officeart/2005/8/layout/chevron2"/>
    <dgm:cxn modelId="{1F268993-86B3-4B20-9433-D3E029C2512B}" type="presParOf" srcId="{BA41C961-704B-45F8-9CB3-208258213B3C}" destId="{74DF203A-205C-4876-A3EC-785B11EADF40}" srcOrd="0" destOrd="0" presId="urn:microsoft.com/office/officeart/2005/8/layout/chevron2"/>
    <dgm:cxn modelId="{A923192B-56B6-4BAD-BC6E-F161CEA0D8A6}" type="presParOf" srcId="{BA41C961-704B-45F8-9CB3-208258213B3C}" destId="{08B4CD6F-20D5-4F26-B4EB-03CEFB0A79A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C968473-8B8A-49A7-AEF4-E757C13A7569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3855544-9C61-49BA-AD47-BB5EF171C707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591514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3</a:t>
          </a:r>
        </a:p>
      </dgm:t>
    </dgm:pt>
    <dgm:pt modelId="{C2094545-1D1A-46E7-9D27-45DDF1AF9C5B}" type="parTrans" cxnId="{5992A821-58BD-474D-AA81-BE28B2B17B26}">
      <dgm:prSet/>
      <dgm:spPr/>
      <dgm:t>
        <a:bodyPr/>
        <a:lstStyle/>
        <a:p>
          <a:endParaRPr lang="en-US"/>
        </a:p>
      </dgm:t>
    </dgm:pt>
    <dgm:pt modelId="{D35E05A3-D7B5-4442-AA11-AC6B15CC0A72}" type="sibTrans" cxnId="{5992A821-58BD-474D-AA81-BE28B2B17B26}">
      <dgm:prSet/>
      <dgm:spPr/>
      <dgm:t>
        <a:bodyPr/>
        <a:lstStyle/>
        <a:p>
          <a:endParaRPr lang="en-US"/>
        </a:p>
      </dgm:t>
    </dgm:pt>
    <dgm:pt modelId="{4F5F28C1-8D2E-468F-86DB-72D8E0DB5F9A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Database</a:t>
          </a:r>
        </a:p>
      </dgm:t>
    </dgm:pt>
    <dgm:pt modelId="{026F6EB5-106C-4F1B-AE95-F44334B3A965}" type="parTrans" cxnId="{4DBC1A50-9573-416E-AFBA-D631FA6FB54D}">
      <dgm:prSet/>
      <dgm:spPr/>
      <dgm:t>
        <a:bodyPr/>
        <a:lstStyle/>
        <a:p>
          <a:endParaRPr lang="en-US"/>
        </a:p>
      </dgm:t>
    </dgm:pt>
    <dgm:pt modelId="{7B50FC29-6D0A-4301-BACD-B95BFA5D3B2B}" type="sibTrans" cxnId="{4DBC1A50-9573-416E-AFBA-D631FA6FB54D}">
      <dgm:prSet/>
      <dgm:spPr/>
      <dgm:t>
        <a:bodyPr/>
        <a:lstStyle/>
        <a:p>
          <a:endParaRPr lang="en-US"/>
        </a:p>
      </dgm:t>
    </dgm:pt>
    <dgm:pt modelId="{061DE3C0-7967-4940-81E8-1A8BFC5CE727}" type="pres">
      <dgm:prSet presAssocID="{2C968473-8B8A-49A7-AEF4-E757C13A7569}" presName="linearFlow" presStyleCnt="0">
        <dgm:presLayoutVars>
          <dgm:dir/>
          <dgm:animLvl val="lvl"/>
          <dgm:resizeHandles val="exact"/>
        </dgm:presLayoutVars>
      </dgm:prSet>
      <dgm:spPr/>
    </dgm:pt>
    <dgm:pt modelId="{CFA1961D-2894-4349-AFE6-74B6959C66BE}" type="pres">
      <dgm:prSet presAssocID="{D3855544-9C61-49BA-AD47-BB5EF171C707}" presName="composite" presStyleCnt="0"/>
      <dgm:spPr/>
    </dgm:pt>
    <dgm:pt modelId="{588590F4-D96D-4258-B643-11EA322739DB}" type="pres">
      <dgm:prSet presAssocID="{D3855544-9C61-49BA-AD47-BB5EF171C707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8DDCFB98-51F2-466C-9834-9DC3DD644ECB}" type="pres">
      <dgm:prSet presAssocID="{D3855544-9C61-49BA-AD47-BB5EF171C707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5992A821-58BD-474D-AA81-BE28B2B17B26}" srcId="{2C968473-8B8A-49A7-AEF4-E757C13A7569}" destId="{D3855544-9C61-49BA-AD47-BB5EF171C707}" srcOrd="0" destOrd="0" parTransId="{C2094545-1D1A-46E7-9D27-45DDF1AF9C5B}" sibTransId="{D35E05A3-D7B5-4442-AA11-AC6B15CC0A72}"/>
    <dgm:cxn modelId="{4DBC1A50-9573-416E-AFBA-D631FA6FB54D}" srcId="{D3855544-9C61-49BA-AD47-BB5EF171C707}" destId="{4F5F28C1-8D2E-468F-86DB-72D8E0DB5F9A}" srcOrd="0" destOrd="0" parTransId="{026F6EB5-106C-4F1B-AE95-F44334B3A965}" sibTransId="{7B50FC29-6D0A-4301-BACD-B95BFA5D3B2B}"/>
    <dgm:cxn modelId="{63B6C65A-5969-45D6-9FFA-1E6DD8A76175}" type="presOf" srcId="{D3855544-9C61-49BA-AD47-BB5EF171C707}" destId="{588590F4-D96D-4258-B643-11EA322739DB}" srcOrd="0" destOrd="0" presId="urn:microsoft.com/office/officeart/2005/8/layout/chevron2"/>
    <dgm:cxn modelId="{850054DF-6E47-4D5C-9B91-83046F4B4003}" type="presOf" srcId="{2C968473-8B8A-49A7-AEF4-E757C13A7569}" destId="{061DE3C0-7967-4940-81E8-1A8BFC5CE727}" srcOrd="0" destOrd="0" presId="urn:microsoft.com/office/officeart/2005/8/layout/chevron2"/>
    <dgm:cxn modelId="{73837AE1-0E56-424D-BBB5-3C6BA7201369}" type="presOf" srcId="{4F5F28C1-8D2E-468F-86DB-72D8E0DB5F9A}" destId="{8DDCFB98-51F2-466C-9834-9DC3DD644ECB}" srcOrd="0" destOrd="0" presId="urn:microsoft.com/office/officeart/2005/8/layout/chevron2"/>
    <dgm:cxn modelId="{452E3F09-940A-4426-9CAE-A676ABC3A67F}" type="presParOf" srcId="{061DE3C0-7967-4940-81E8-1A8BFC5CE727}" destId="{CFA1961D-2894-4349-AFE6-74B6959C66BE}" srcOrd="0" destOrd="0" presId="urn:microsoft.com/office/officeart/2005/8/layout/chevron2"/>
    <dgm:cxn modelId="{8D5A5774-007D-4831-8A73-E80E30FC7B79}" type="presParOf" srcId="{CFA1961D-2894-4349-AFE6-74B6959C66BE}" destId="{588590F4-D96D-4258-B643-11EA322739DB}" srcOrd="0" destOrd="0" presId="urn:microsoft.com/office/officeart/2005/8/layout/chevron2"/>
    <dgm:cxn modelId="{00EF2036-4DC7-4BC4-AE03-94ED8A9EE127}" type="presParOf" srcId="{CFA1961D-2894-4349-AFE6-74B6959C66BE}" destId="{8DDCFB98-51F2-466C-9834-9DC3DD644EC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EDD7590-9713-4F61-892A-3BB1CB77F9E1}" type="doc">
      <dgm:prSet loTypeId="urn:microsoft.com/office/officeart/2008/layout/AscendingPictureAccentProcess" loCatId="picture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6BC5EF6-A4B1-4515-97C5-5115948967FB}">
      <dgm:prSet phldrT="[Text]" phldr="0"/>
      <dgm:spPr>
        <a:solidFill>
          <a:schemeClr val="tx2"/>
        </a:solidFill>
      </dgm:spPr>
      <dgm:t>
        <a:bodyPr/>
        <a:lstStyle/>
        <a:p>
          <a:r>
            <a:rPr lang="en-US" dirty="0"/>
            <a:t>Database Creation  </a:t>
          </a:r>
        </a:p>
      </dgm:t>
    </dgm:pt>
    <dgm:pt modelId="{426DD072-0F01-4E9D-AF13-7E33D65F5345}" type="parTrans" cxnId="{F9746D73-7D4C-455A-935B-833E1A299D57}">
      <dgm:prSet/>
      <dgm:spPr/>
      <dgm:t>
        <a:bodyPr/>
        <a:lstStyle/>
        <a:p>
          <a:endParaRPr lang="en-US"/>
        </a:p>
      </dgm:t>
    </dgm:pt>
    <dgm:pt modelId="{330807F7-416B-432E-8199-B3567641A694}" type="sibTrans" cxnId="{F9746D73-7D4C-455A-935B-833E1A299D57}">
      <dgm:prSet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Database outline"/>
        </a:ext>
      </dgm:extLst>
    </dgm:pt>
    <dgm:pt modelId="{B06D6406-8816-4360-A343-BB86C0A98F62}">
      <dgm:prSet phldrT="[Text]" phldr="0"/>
      <dgm:spPr>
        <a:solidFill>
          <a:schemeClr val="tx2"/>
        </a:solidFill>
      </dgm:spPr>
      <dgm:t>
        <a:bodyPr/>
        <a:lstStyle/>
        <a:p>
          <a:r>
            <a:rPr lang="en-US" dirty="0"/>
            <a:t>Data Generation</a:t>
          </a:r>
        </a:p>
      </dgm:t>
    </dgm:pt>
    <dgm:pt modelId="{1C6676A5-91D7-4B10-A9BB-22CBAB0970D1}" type="parTrans" cxnId="{84594FF4-B258-48D6-906E-DD82B5742507}">
      <dgm:prSet/>
      <dgm:spPr/>
      <dgm:t>
        <a:bodyPr/>
        <a:lstStyle/>
        <a:p>
          <a:endParaRPr lang="en-US"/>
        </a:p>
      </dgm:t>
    </dgm:pt>
    <dgm:pt modelId="{FE2FA7B9-3754-4B95-8C93-88E5738998B4}" type="sibTrans" cxnId="{84594FF4-B258-48D6-906E-DD82B5742507}">
      <dgm:prSet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Lightbulb and pencil outline"/>
        </a:ext>
      </dgm:extLst>
    </dgm:pt>
    <dgm:pt modelId="{B64D4AD5-A4E8-46C6-A026-BA768B77DEF0}">
      <dgm:prSet phldrT="[Text]" phldr="0"/>
      <dgm:spPr>
        <a:solidFill>
          <a:schemeClr val="tx2"/>
        </a:solidFill>
      </dgm:spPr>
      <dgm:t>
        <a:bodyPr/>
        <a:lstStyle/>
        <a:p>
          <a:r>
            <a:rPr lang="en-US"/>
            <a:t>Procedures </a:t>
          </a:r>
          <a:endParaRPr lang="en-US" dirty="0"/>
        </a:p>
      </dgm:t>
    </dgm:pt>
    <dgm:pt modelId="{DCE6F2BA-1415-4F55-A993-D08564F7B30E}" type="parTrans" cxnId="{7E8AD10E-16D5-4F49-82AF-B3F53291C1E1}">
      <dgm:prSet/>
      <dgm:spPr/>
      <dgm:t>
        <a:bodyPr/>
        <a:lstStyle/>
        <a:p>
          <a:endParaRPr lang="en-US"/>
        </a:p>
      </dgm:t>
    </dgm:pt>
    <dgm:pt modelId="{2F5008D6-6DED-4A13-A9A2-FE7BB05528DA}" type="sibTrans" cxnId="{7E8AD10E-16D5-4F49-82AF-B3F53291C1E1}">
      <dgm:prSet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16000" b="-16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Workflow outline"/>
        </a:ext>
      </dgm:extLst>
    </dgm:pt>
    <dgm:pt modelId="{61502246-24DE-48DF-9247-6E0D0C039AE2}">
      <dgm:prSet phldrT="[Text]" phldr="0"/>
      <dgm:spPr>
        <a:solidFill>
          <a:schemeClr val="tx2"/>
        </a:solidFill>
      </dgm:spPr>
      <dgm:t>
        <a:bodyPr/>
        <a:lstStyle/>
        <a:p>
          <a:r>
            <a:rPr lang="en-US"/>
            <a:t>Triggers</a:t>
          </a:r>
          <a:endParaRPr lang="en-US" dirty="0"/>
        </a:p>
      </dgm:t>
    </dgm:pt>
    <dgm:pt modelId="{674C024B-1C68-4606-BCEB-7C4172B0825C}" type="parTrans" cxnId="{E7B9D378-FF99-4F42-A9A4-0D568456AE46}">
      <dgm:prSet/>
      <dgm:spPr/>
      <dgm:t>
        <a:bodyPr/>
        <a:lstStyle/>
        <a:p>
          <a:endParaRPr lang="en-US"/>
        </a:p>
      </dgm:t>
    </dgm:pt>
    <dgm:pt modelId="{D3AB554D-B175-43CD-9F05-7871C3802A67}" type="sibTrans" cxnId="{E7B9D378-FF99-4F42-A9A4-0D568456AE46}">
      <dgm:prSet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16000" b="-16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Bow And Arrow outline"/>
        </a:ext>
      </dgm:extLst>
    </dgm:pt>
    <dgm:pt modelId="{DD05CA27-D196-4B98-8CA0-3734E8669460}" type="pres">
      <dgm:prSet presAssocID="{2EDD7590-9713-4F61-892A-3BB1CB77F9E1}" presName="Name0" presStyleCnt="0">
        <dgm:presLayoutVars>
          <dgm:chMax val="7"/>
          <dgm:chPref val="7"/>
          <dgm:dir/>
        </dgm:presLayoutVars>
      </dgm:prSet>
      <dgm:spPr/>
    </dgm:pt>
    <dgm:pt modelId="{D5F24077-441A-4431-9D94-94226391C054}" type="pres">
      <dgm:prSet presAssocID="{2EDD7590-9713-4F61-892A-3BB1CB77F9E1}" presName="dot1" presStyleLbl="alignNode1" presStyleIdx="0" presStyleCnt="13"/>
      <dgm:spPr>
        <a:solidFill>
          <a:schemeClr val="tx2"/>
        </a:solidFill>
      </dgm:spPr>
    </dgm:pt>
    <dgm:pt modelId="{6FDA0215-FD88-4DF6-BC75-DA67326104F2}" type="pres">
      <dgm:prSet presAssocID="{2EDD7590-9713-4F61-892A-3BB1CB77F9E1}" presName="dot2" presStyleLbl="alignNode1" presStyleIdx="1" presStyleCnt="13"/>
      <dgm:spPr>
        <a:solidFill>
          <a:schemeClr val="tx2"/>
        </a:solidFill>
      </dgm:spPr>
    </dgm:pt>
    <dgm:pt modelId="{FA6B705F-ACEE-46E2-BC2C-4B3568D98B0B}" type="pres">
      <dgm:prSet presAssocID="{2EDD7590-9713-4F61-892A-3BB1CB77F9E1}" presName="dot3" presStyleLbl="alignNode1" presStyleIdx="2" presStyleCnt="13"/>
      <dgm:spPr>
        <a:solidFill>
          <a:schemeClr val="tx2"/>
        </a:solidFill>
      </dgm:spPr>
    </dgm:pt>
    <dgm:pt modelId="{46A60463-E432-4AE4-B549-A85F01C8D0E7}" type="pres">
      <dgm:prSet presAssocID="{2EDD7590-9713-4F61-892A-3BB1CB77F9E1}" presName="dot4" presStyleLbl="alignNode1" presStyleIdx="3" presStyleCnt="13"/>
      <dgm:spPr>
        <a:solidFill>
          <a:schemeClr val="tx2"/>
        </a:solidFill>
      </dgm:spPr>
    </dgm:pt>
    <dgm:pt modelId="{DDA53A97-B691-4CB2-B143-18CD4AF76A61}" type="pres">
      <dgm:prSet presAssocID="{2EDD7590-9713-4F61-892A-3BB1CB77F9E1}" presName="dot5" presStyleLbl="alignNode1" presStyleIdx="4" presStyleCnt="13"/>
      <dgm:spPr>
        <a:solidFill>
          <a:schemeClr val="tx2"/>
        </a:solidFill>
      </dgm:spPr>
    </dgm:pt>
    <dgm:pt modelId="{15F482C0-0B95-40FF-9013-8C81EEF20296}" type="pres">
      <dgm:prSet presAssocID="{2EDD7590-9713-4F61-892A-3BB1CB77F9E1}" presName="dot6" presStyleLbl="alignNode1" presStyleIdx="5" presStyleCnt="13"/>
      <dgm:spPr>
        <a:solidFill>
          <a:schemeClr val="tx2"/>
        </a:solidFill>
      </dgm:spPr>
    </dgm:pt>
    <dgm:pt modelId="{5EC5AE05-E3E5-44E0-B51B-F9C6FE43102C}" type="pres">
      <dgm:prSet presAssocID="{2EDD7590-9713-4F61-892A-3BB1CB77F9E1}" presName="dotArrow1" presStyleLbl="alignNode1" presStyleIdx="6" presStyleCnt="13"/>
      <dgm:spPr>
        <a:solidFill>
          <a:schemeClr val="tx2"/>
        </a:solidFill>
      </dgm:spPr>
    </dgm:pt>
    <dgm:pt modelId="{0FB35DF3-26B2-463B-A4EB-30FA4C236DE1}" type="pres">
      <dgm:prSet presAssocID="{2EDD7590-9713-4F61-892A-3BB1CB77F9E1}" presName="dotArrow2" presStyleLbl="alignNode1" presStyleIdx="7" presStyleCnt="13"/>
      <dgm:spPr>
        <a:solidFill>
          <a:schemeClr val="tx2"/>
        </a:solidFill>
      </dgm:spPr>
    </dgm:pt>
    <dgm:pt modelId="{1E3B25D6-78B3-4687-9287-520018E72754}" type="pres">
      <dgm:prSet presAssocID="{2EDD7590-9713-4F61-892A-3BB1CB77F9E1}" presName="dotArrow3" presStyleLbl="alignNode1" presStyleIdx="8" presStyleCnt="13"/>
      <dgm:spPr>
        <a:solidFill>
          <a:schemeClr val="tx2"/>
        </a:solidFill>
      </dgm:spPr>
    </dgm:pt>
    <dgm:pt modelId="{2A9F6ADA-70DD-43BE-B71A-40E9FEEB4E50}" type="pres">
      <dgm:prSet presAssocID="{2EDD7590-9713-4F61-892A-3BB1CB77F9E1}" presName="dotArrow4" presStyleLbl="alignNode1" presStyleIdx="9" presStyleCnt="13"/>
      <dgm:spPr>
        <a:solidFill>
          <a:schemeClr val="tx2"/>
        </a:solidFill>
      </dgm:spPr>
    </dgm:pt>
    <dgm:pt modelId="{54F122C6-2A67-4EF7-A04B-501DC1F9F92C}" type="pres">
      <dgm:prSet presAssocID="{2EDD7590-9713-4F61-892A-3BB1CB77F9E1}" presName="dotArrow5" presStyleLbl="alignNode1" presStyleIdx="10" presStyleCnt="13"/>
      <dgm:spPr>
        <a:solidFill>
          <a:schemeClr val="tx2"/>
        </a:solidFill>
      </dgm:spPr>
    </dgm:pt>
    <dgm:pt modelId="{3053DA88-589A-4FF2-9A84-50931D9B06CA}" type="pres">
      <dgm:prSet presAssocID="{2EDD7590-9713-4F61-892A-3BB1CB77F9E1}" presName="dotArrow6" presStyleLbl="alignNode1" presStyleIdx="11" presStyleCnt="13"/>
      <dgm:spPr>
        <a:solidFill>
          <a:schemeClr val="tx2"/>
        </a:solidFill>
      </dgm:spPr>
    </dgm:pt>
    <dgm:pt modelId="{F389F1BC-A2BA-4AF7-9ACD-B4AF44F37956}" type="pres">
      <dgm:prSet presAssocID="{2EDD7590-9713-4F61-892A-3BB1CB77F9E1}" presName="dotArrow7" presStyleLbl="alignNode1" presStyleIdx="12" presStyleCnt="13"/>
      <dgm:spPr>
        <a:solidFill>
          <a:schemeClr val="tx2"/>
        </a:solidFill>
      </dgm:spPr>
    </dgm:pt>
    <dgm:pt modelId="{452AE369-112F-4579-A05D-5D91F8F6FA7B}" type="pres">
      <dgm:prSet presAssocID="{56BC5EF6-A4B1-4515-97C5-5115948967FB}" presName="parTx1" presStyleLbl="node1" presStyleIdx="0" presStyleCnt="4"/>
      <dgm:spPr/>
    </dgm:pt>
    <dgm:pt modelId="{9D7D4F2A-C39E-4A39-A5C0-00AC45E5944E}" type="pres">
      <dgm:prSet presAssocID="{330807F7-416B-432E-8199-B3567641A694}" presName="picture1" presStyleCnt="0"/>
      <dgm:spPr/>
    </dgm:pt>
    <dgm:pt modelId="{A3318EA5-2555-4A9C-8220-4AF621EE3D09}" type="pres">
      <dgm:prSet presAssocID="{330807F7-416B-432E-8199-B3567641A694}" presName="imageRepeatNode" presStyleLbl="fgImgPlace1" presStyleIdx="0" presStyleCnt="4"/>
      <dgm:spPr/>
    </dgm:pt>
    <dgm:pt modelId="{85703C35-94B0-4C79-94C3-299F3B60DF22}" type="pres">
      <dgm:prSet presAssocID="{B06D6406-8816-4360-A343-BB86C0A98F62}" presName="parTx2" presStyleLbl="node1" presStyleIdx="1" presStyleCnt="4"/>
      <dgm:spPr/>
    </dgm:pt>
    <dgm:pt modelId="{C0B5DFC0-AD3F-4CEA-9B00-AE0633A539B9}" type="pres">
      <dgm:prSet presAssocID="{FE2FA7B9-3754-4B95-8C93-88E5738998B4}" presName="picture2" presStyleCnt="0"/>
      <dgm:spPr/>
    </dgm:pt>
    <dgm:pt modelId="{F7FAB569-7DCE-4BE1-B98D-AC6B5188BFA5}" type="pres">
      <dgm:prSet presAssocID="{FE2FA7B9-3754-4B95-8C93-88E5738998B4}" presName="imageRepeatNode" presStyleLbl="fgImgPlace1" presStyleIdx="1" presStyleCnt="4"/>
      <dgm:spPr/>
    </dgm:pt>
    <dgm:pt modelId="{1577AF5C-E76D-4315-8371-1F3B524B7806}" type="pres">
      <dgm:prSet presAssocID="{B64D4AD5-A4E8-46C6-A026-BA768B77DEF0}" presName="parTx3" presStyleLbl="node1" presStyleIdx="2" presStyleCnt="4"/>
      <dgm:spPr/>
    </dgm:pt>
    <dgm:pt modelId="{8E2083A9-2679-4864-B4CD-19AAF6E2F5F9}" type="pres">
      <dgm:prSet presAssocID="{2F5008D6-6DED-4A13-A9A2-FE7BB05528DA}" presName="picture3" presStyleCnt="0"/>
      <dgm:spPr/>
    </dgm:pt>
    <dgm:pt modelId="{E91E2F6F-ADCA-41F8-98DF-D5C1D49374E7}" type="pres">
      <dgm:prSet presAssocID="{2F5008D6-6DED-4A13-A9A2-FE7BB05528DA}" presName="imageRepeatNode" presStyleLbl="fgImgPlace1" presStyleIdx="2" presStyleCnt="4"/>
      <dgm:spPr/>
    </dgm:pt>
    <dgm:pt modelId="{6AE1102C-4522-4B1F-9D2F-D72B07D31315}" type="pres">
      <dgm:prSet presAssocID="{61502246-24DE-48DF-9247-6E0D0C039AE2}" presName="parTx4" presStyleLbl="node1" presStyleIdx="3" presStyleCnt="4"/>
      <dgm:spPr/>
    </dgm:pt>
    <dgm:pt modelId="{90F97174-C51F-4E43-A4B8-AB6E299B710A}" type="pres">
      <dgm:prSet presAssocID="{D3AB554D-B175-43CD-9F05-7871C3802A67}" presName="picture4" presStyleCnt="0"/>
      <dgm:spPr/>
    </dgm:pt>
    <dgm:pt modelId="{52797B5E-AEC0-464F-B582-8CB37E24938F}" type="pres">
      <dgm:prSet presAssocID="{D3AB554D-B175-43CD-9F05-7871C3802A67}" presName="imageRepeatNode" presStyleLbl="fgImgPlace1" presStyleIdx="3" presStyleCnt="4"/>
      <dgm:spPr/>
    </dgm:pt>
  </dgm:ptLst>
  <dgm:cxnLst>
    <dgm:cxn modelId="{CD410900-758B-48AD-B1B4-F9E5F1127AF4}" type="presOf" srcId="{2EDD7590-9713-4F61-892A-3BB1CB77F9E1}" destId="{DD05CA27-D196-4B98-8CA0-3734E8669460}" srcOrd="0" destOrd="0" presId="urn:microsoft.com/office/officeart/2008/layout/AscendingPictureAccentProcess"/>
    <dgm:cxn modelId="{7E8AD10E-16D5-4F49-82AF-B3F53291C1E1}" srcId="{2EDD7590-9713-4F61-892A-3BB1CB77F9E1}" destId="{B64D4AD5-A4E8-46C6-A026-BA768B77DEF0}" srcOrd="2" destOrd="0" parTransId="{DCE6F2BA-1415-4F55-A993-D08564F7B30E}" sibTransId="{2F5008D6-6DED-4A13-A9A2-FE7BB05528DA}"/>
    <dgm:cxn modelId="{2938BE41-5734-44F4-9347-1F9565898F94}" type="presOf" srcId="{2F5008D6-6DED-4A13-A9A2-FE7BB05528DA}" destId="{E91E2F6F-ADCA-41F8-98DF-D5C1D49374E7}" srcOrd="0" destOrd="0" presId="urn:microsoft.com/office/officeart/2008/layout/AscendingPictureAccentProcess"/>
    <dgm:cxn modelId="{D37D3449-BE7A-4C45-8B33-285820EBB2E5}" type="presOf" srcId="{FE2FA7B9-3754-4B95-8C93-88E5738998B4}" destId="{F7FAB569-7DCE-4BE1-B98D-AC6B5188BFA5}" srcOrd="0" destOrd="0" presId="urn:microsoft.com/office/officeart/2008/layout/AscendingPictureAccentProcess"/>
    <dgm:cxn modelId="{F9746D73-7D4C-455A-935B-833E1A299D57}" srcId="{2EDD7590-9713-4F61-892A-3BB1CB77F9E1}" destId="{56BC5EF6-A4B1-4515-97C5-5115948967FB}" srcOrd="0" destOrd="0" parTransId="{426DD072-0F01-4E9D-AF13-7E33D65F5345}" sibTransId="{330807F7-416B-432E-8199-B3567641A694}"/>
    <dgm:cxn modelId="{E7B9D378-FF99-4F42-A9A4-0D568456AE46}" srcId="{2EDD7590-9713-4F61-892A-3BB1CB77F9E1}" destId="{61502246-24DE-48DF-9247-6E0D0C039AE2}" srcOrd="3" destOrd="0" parTransId="{674C024B-1C68-4606-BCEB-7C4172B0825C}" sibTransId="{D3AB554D-B175-43CD-9F05-7871C3802A67}"/>
    <dgm:cxn modelId="{70300287-0DD7-4503-82B2-3D5EFED1E5C6}" type="presOf" srcId="{B06D6406-8816-4360-A343-BB86C0A98F62}" destId="{85703C35-94B0-4C79-94C3-299F3B60DF22}" srcOrd="0" destOrd="0" presId="urn:microsoft.com/office/officeart/2008/layout/AscendingPictureAccentProcess"/>
    <dgm:cxn modelId="{3AD9599A-127E-4A06-945C-0D2889A7F06D}" type="presOf" srcId="{D3AB554D-B175-43CD-9F05-7871C3802A67}" destId="{52797B5E-AEC0-464F-B582-8CB37E24938F}" srcOrd="0" destOrd="0" presId="urn:microsoft.com/office/officeart/2008/layout/AscendingPictureAccentProcess"/>
    <dgm:cxn modelId="{DCF2D39C-96F6-4F6F-BBA5-368DCDAB33EC}" type="presOf" srcId="{56BC5EF6-A4B1-4515-97C5-5115948967FB}" destId="{452AE369-112F-4579-A05D-5D91F8F6FA7B}" srcOrd="0" destOrd="0" presId="urn:microsoft.com/office/officeart/2008/layout/AscendingPictureAccentProcess"/>
    <dgm:cxn modelId="{5E4AF0B4-BE25-41AC-8B7E-164BF46E7E0F}" type="presOf" srcId="{330807F7-416B-432E-8199-B3567641A694}" destId="{A3318EA5-2555-4A9C-8220-4AF621EE3D09}" srcOrd="0" destOrd="0" presId="urn:microsoft.com/office/officeart/2008/layout/AscendingPictureAccentProcess"/>
    <dgm:cxn modelId="{F15C14CA-831F-4D3A-B721-ECA4F3106C5E}" type="presOf" srcId="{B64D4AD5-A4E8-46C6-A026-BA768B77DEF0}" destId="{1577AF5C-E76D-4315-8371-1F3B524B7806}" srcOrd="0" destOrd="0" presId="urn:microsoft.com/office/officeart/2008/layout/AscendingPictureAccentProcess"/>
    <dgm:cxn modelId="{84594FF4-B258-48D6-906E-DD82B5742507}" srcId="{2EDD7590-9713-4F61-892A-3BB1CB77F9E1}" destId="{B06D6406-8816-4360-A343-BB86C0A98F62}" srcOrd="1" destOrd="0" parTransId="{1C6676A5-91D7-4B10-A9BB-22CBAB0970D1}" sibTransId="{FE2FA7B9-3754-4B95-8C93-88E5738998B4}"/>
    <dgm:cxn modelId="{9C9304F8-5A4D-48AA-A5AD-C214FBBC0936}" type="presOf" srcId="{61502246-24DE-48DF-9247-6E0D0C039AE2}" destId="{6AE1102C-4522-4B1F-9D2F-D72B07D31315}" srcOrd="0" destOrd="0" presId="urn:microsoft.com/office/officeart/2008/layout/AscendingPictureAccentProcess"/>
    <dgm:cxn modelId="{5E432CCF-CDCC-42E0-81DC-5845A4749010}" type="presParOf" srcId="{DD05CA27-D196-4B98-8CA0-3734E8669460}" destId="{D5F24077-441A-4431-9D94-94226391C054}" srcOrd="0" destOrd="0" presId="urn:microsoft.com/office/officeart/2008/layout/AscendingPictureAccentProcess"/>
    <dgm:cxn modelId="{928FCA12-EC93-460B-B5E9-EBBBC23C81CC}" type="presParOf" srcId="{DD05CA27-D196-4B98-8CA0-3734E8669460}" destId="{6FDA0215-FD88-4DF6-BC75-DA67326104F2}" srcOrd="1" destOrd="0" presId="urn:microsoft.com/office/officeart/2008/layout/AscendingPictureAccentProcess"/>
    <dgm:cxn modelId="{5346DA80-B96A-4A02-9F37-4359C29D2B15}" type="presParOf" srcId="{DD05CA27-D196-4B98-8CA0-3734E8669460}" destId="{FA6B705F-ACEE-46E2-BC2C-4B3568D98B0B}" srcOrd="2" destOrd="0" presId="urn:microsoft.com/office/officeart/2008/layout/AscendingPictureAccentProcess"/>
    <dgm:cxn modelId="{424646D6-8DDE-476D-AB72-4A8234B1196D}" type="presParOf" srcId="{DD05CA27-D196-4B98-8CA0-3734E8669460}" destId="{46A60463-E432-4AE4-B549-A85F01C8D0E7}" srcOrd="3" destOrd="0" presId="urn:microsoft.com/office/officeart/2008/layout/AscendingPictureAccentProcess"/>
    <dgm:cxn modelId="{DFFC131F-5928-438B-A112-6CACDEE4A907}" type="presParOf" srcId="{DD05CA27-D196-4B98-8CA0-3734E8669460}" destId="{DDA53A97-B691-4CB2-B143-18CD4AF76A61}" srcOrd="4" destOrd="0" presId="urn:microsoft.com/office/officeart/2008/layout/AscendingPictureAccentProcess"/>
    <dgm:cxn modelId="{9E4ADF40-F380-46A9-AD93-F4B78B0881BE}" type="presParOf" srcId="{DD05CA27-D196-4B98-8CA0-3734E8669460}" destId="{15F482C0-0B95-40FF-9013-8C81EEF20296}" srcOrd="5" destOrd="0" presId="urn:microsoft.com/office/officeart/2008/layout/AscendingPictureAccentProcess"/>
    <dgm:cxn modelId="{325E9CAB-8DF0-4070-B51B-1D72D19D2E5E}" type="presParOf" srcId="{DD05CA27-D196-4B98-8CA0-3734E8669460}" destId="{5EC5AE05-E3E5-44E0-B51B-F9C6FE43102C}" srcOrd="6" destOrd="0" presId="urn:microsoft.com/office/officeart/2008/layout/AscendingPictureAccentProcess"/>
    <dgm:cxn modelId="{5B2EA11C-F0D6-4934-B074-DF4E5EA369BA}" type="presParOf" srcId="{DD05CA27-D196-4B98-8CA0-3734E8669460}" destId="{0FB35DF3-26B2-463B-A4EB-30FA4C236DE1}" srcOrd="7" destOrd="0" presId="urn:microsoft.com/office/officeart/2008/layout/AscendingPictureAccentProcess"/>
    <dgm:cxn modelId="{B0E19158-078A-413F-9647-F1299FFDB8AB}" type="presParOf" srcId="{DD05CA27-D196-4B98-8CA0-3734E8669460}" destId="{1E3B25D6-78B3-4687-9287-520018E72754}" srcOrd="8" destOrd="0" presId="urn:microsoft.com/office/officeart/2008/layout/AscendingPictureAccentProcess"/>
    <dgm:cxn modelId="{ECE541EF-7870-43E8-8B9A-C43BB1150FCE}" type="presParOf" srcId="{DD05CA27-D196-4B98-8CA0-3734E8669460}" destId="{2A9F6ADA-70DD-43BE-B71A-40E9FEEB4E50}" srcOrd="9" destOrd="0" presId="urn:microsoft.com/office/officeart/2008/layout/AscendingPictureAccentProcess"/>
    <dgm:cxn modelId="{BA625557-7AA6-49CA-84DC-61602B396060}" type="presParOf" srcId="{DD05CA27-D196-4B98-8CA0-3734E8669460}" destId="{54F122C6-2A67-4EF7-A04B-501DC1F9F92C}" srcOrd="10" destOrd="0" presId="urn:microsoft.com/office/officeart/2008/layout/AscendingPictureAccentProcess"/>
    <dgm:cxn modelId="{4E6EB674-CECB-42CD-899E-3A5B927997B4}" type="presParOf" srcId="{DD05CA27-D196-4B98-8CA0-3734E8669460}" destId="{3053DA88-589A-4FF2-9A84-50931D9B06CA}" srcOrd="11" destOrd="0" presId="urn:microsoft.com/office/officeart/2008/layout/AscendingPictureAccentProcess"/>
    <dgm:cxn modelId="{497AF864-6A3E-4582-9265-1A0E6411B457}" type="presParOf" srcId="{DD05CA27-D196-4B98-8CA0-3734E8669460}" destId="{F389F1BC-A2BA-4AF7-9ACD-B4AF44F37956}" srcOrd="12" destOrd="0" presId="urn:microsoft.com/office/officeart/2008/layout/AscendingPictureAccentProcess"/>
    <dgm:cxn modelId="{FAC72F2B-53F7-4385-B52F-6FEA2F243CF2}" type="presParOf" srcId="{DD05CA27-D196-4B98-8CA0-3734E8669460}" destId="{452AE369-112F-4579-A05D-5D91F8F6FA7B}" srcOrd="13" destOrd="0" presId="urn:microsoft.com/office/officeart/2008/layout/AscendingPictureAccentProcess"/>
    <dgm:cxn modelId="{EAB55863-D921-4998-BAD6-8C89471CF9EC}" type="presParOf" srcId="{DD05CA27-D196-4B98-8CA0-3734E8669460}" destId="{9D7D4F2A-C39E-4A39-A5C0-00AC45E5944E}" srcOrd="14" destOrd="0" presId="urn:microsoft.com/office/officeart/2008/layout/AscendingPictureAccentProcess"/>
    <dgm:cxn modelId="{C4BB3CD7-B0D7-45A5-A89D-C398D576B46B}" type="presParOf" srcId="{9D7D4F2A-C39E-4A39-A5C0-00AC45E5944E}" destId="{A3318EA5-2555-4A9C-8220-4AF621EE3D09}" srcOrd="0" destOrd="0" presId="urn:microsoft.com/office/officeart/2008/layout/AscendingPictureAccentProcess"/>
    <dgm:cxn modelId="{CB8E3BEA-A859-4126-8BEF-AF0434204B66}" type="presParOf" srcId="{DD05CA27-D196-4B98-8CA0-3734E8669460}" destId="{85703C35-94B0-4C79-94C3-299F3B60DF22}" srcOrd="15" destOrd="0" presId="urn:microsoft.com/office/officeart/2008/layout/AscendingPictureAccentProcess"/>
    <dgm:cxn modelId="{FF1F5D0E-9BFF-4847-8F3B-CCCF5886E287}" type="presParOf" srcId="{DD05CA27-D196-4B98-8CA0-3734E8669460}" destId="{C0B5DFC0-AD3F-4CEA-9B00-AE0633A539B9}" srcOrd="16" destOrd="0" presId="urn:microsoft.com/office/officeart/2008/layout/AscendingPictureAccentProcess"/>
    <dgm:cxn modelId="{1F6203B4-9538-4BEE-9BB0-E84338C36633}" type="presParOf" srcId="{C0B5DFC0-AD3F-4CEA-9B00-AE0633A539B9}" destId="{F7FAB569-7DCE-4BE1-B98D-AC6B5188BFA5}" srcOrd="0" destOrd="0" presId="urn:microsoft.com/office/officeart/2008/layout/AscendingPictureAccentProcess"/>
    <dgm:cxn modelId="{D8E204F6-1C2B-46FD-A472-59CA15FC7D80}" type="presParOf" srcId="{DD05CA27-D196-4B98-8CA0-3734E8669460}" destId="{1577AF5C-E76D-4315-8371-1F3B524B7806}" srcOrd="17" destOrd="0" presId="urn:microsoft.com/office/officeart/2008/layout/AscendingPictureAccentProcess"/>
    <dgm:cxn modelId="{71F9A29C-4A3F-4BDD-8EB8-FB9198384564}" type="presParOf" srcId="{DD05CA27-D196-4B98-8CA0-3734E8669460}" destId="{8E2083A9-2679-4864-B4CD-19AAF6E2F5F9}" srcOrd="18" destOrd="0" presId="urn:microsoft.com/office/officeart/2008/layout/AscendingPictureAccentProcess"/>
    <dgm:cxn modelId="{0D432E7D-D1CD-4927-BD8C-0FD8BFC4BEBC}" type="presParOf" srcId="{8E2083A9-2679-4864-B4CD-19AAF6E2F5F9}" destId="{E91E2F6F-ADCA-41F8-98DF-D5C1D49374E7}" srcOrd="0" destOrd="0" presId="urn:microsoft.com/office/officeart/2008/layout/AscendingPictureAccentProcess"/>
    <dgm:cxn modelId="{9622EDA9-BEF0-41BD-A7A1-33BC75F826FA}" type="presParOf" srcId="{DD05CA27-D196-4B98-8CA0-3734E8669460}" destId="{6AE1102C-4522-4B1F-9D2F-D72B07D31315}" srcOrd="19" destOrd="0" presId="urn:microsoft.com/office/officeart/2008/layout/AscendingPictureAccentProcess"/>
    <dgm:cxn modelId="{04826514-10CA-44C2-AF82-00F7CAA77DF1}" type="presParOf" srcId="{DD05CA27-D196-4B98-8CA0-3734E8669460}" destId="{90F97174-C51F-4E43-A4B8-AB6E299B710A}" srcOrd="20" destOrd="0" presId="urn:microsoft.com/office/officeart/2008/layout/AscendingPictureAccentProcess"/>
    <dgm:cxn modelId="{62FB0358-3680-472A-AAD2-D196DC080958}" type="presParOf" srcId="{90F97174-C51F-4E43-A4B8-AB6E299B710A}" destId="{52797B5E-AEC0-464F-B582-8CB37E24938F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05EBD42-18A9-4016-BAB1-7307BB5B132A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C3DC2E-EBE1-4698-A48C-48E9500BE255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26 Table from 6 Categories </a:t>
          </a:r>
        </a:p>
      </dgm:t>
    </dgm:pt>
    <dgm:pt modelId="{D9753A11-A404-4970-B82B-8789589525A4}" type="parTrans" cxnId="{2B69AAA9-F93D-4B56-97AC-03709FCC5CE8}">
      <dgm:prSet/>
      <dgm:spPr/>
      <dgm:t>
        <a:bodyPr/>
        <a:lstStyle/>
        <a:p>
          <a:endParaRPr lang="en-US"/>
        </a:p>
      </dgm:t>
    </dgm:pt>
    <dgm:pt modelId="{33C4784D-7ED0-4A5C-ACB0-4934379DE680}" type="sibTrans" cxnId="{2B69AAA9-F93D-4B56-97AC-03709FCC5CE8}">
      <dgm:prSet/>
      <dgm:spPr/>
      <dgm:t>
        <a:bodyPr/>
        <a:lstStyle/>
        <a:p>
          <a:endParaRPr lang="en-US"/>
        </a:p>
      </dgm:t>
    </dgm:pt>
    <dgm:pt modelId="{A649059C-CD5C-41F5-9727-FC504FACC949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800" b="0" i="0" u="none" dirty="0">
              <a:solidFill>
                <a:schemeClr val="bg1"/>
              </a:solidFill>
            </a:rPr>
            <a:t>INSTRUCTOR</a:t>
          </a:r>
          <a:endParaRPr lang="en-US" sz="1800" b="0" dirty="0">
            <a:solidFill>
              <a:schemeClr val="bg1"/>
            </a:solidFill>
          </a:endParaRPr>
        </a:p>
      </dgm:t>
    </dgm:pt>
    <dgm:pt modelId="{679AF1FF-DA9D-4DD4-855E-80237A1ACCB4}" type="parTrans" cxnId="{1208428F-7C2D-4251-9E6C-76416A060679}">
      <dgm:prSet/>
      <dgm:spPr/>
      <dgm:t>
        <a:bodyPr/>
        <a:lstStyle/>
        <a:p>
          <a:endParaRPr lang="en-US"/>
        </a:p>
      </dgm:t>
    </dgm:pt>
    <dgm:pt modelId="{5A303033-91E4-4BCE-948E-C43DF4E64710}" type="sibTrans" cxnId="{1208428F-7C2D-4251-9E6C-76416A060679}">
      <dgm:prSet/>
      <dgm:spPr/>
      <dgm:t>
        <a:bodyPr/>
        <a:lstStyle/>
        <a:p>
          <a:endParaRPr lang="en-US"/>
        </a:p>
      </dgm:t>
    </dgm:pt>
    <dgm:pt modelId="{381B532B-143A-4C96-98F4-3E2BD5B0229D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800" b="0" i="0" u="none" dirty="0">
              <a:solidFill>
                <a:schemeClr val="bg1"/>
              </a:solidFill>
            </a:rPr>
            <a:t>STUDENT</a:t>
          </a:r>
          <a:endParaRPr lang="en-US" sz="1800" b="0" dirty="0">
            <a:solidFill>
              <a:schemeClr val="bg1"/>
            </a:solidFill>
          </a:endParaRPr>
        </a:p>
      </dgm:t>
    </dgm:pt>
    <dgm:pt modelId="{17F25C8D-B4B4-4AC3-8BDE-86706F42F8FE}" type="parTrans" cxnId="{0DD9FEF0-5459-40A3-8BEB-1BE9D3A70679}">
      <dgm:prSet/>
      <dgm:spPr/>
      <dgm:t>
        <a:bodyPr/>
        <a:lstStyle/>
        <a:p>
          <a:endParaRPr lang="en-US"/>
        </a:p>
      </dgm:t>
    </dgm:pt>
    <dgm:pt modelId="{C4C6C003-9267-4875-9FC3-0D233ED0D2A9}" type="sibTrans" cxnId="{0DD9FEF0-5459-40A3-8BEB-1BE9D3A70679}">
      <dgm:prSet/>
      <dgm:spPr/>
      <dgm:t>
        <a:bodyPr/>
        <a:lstStyle/>
        <a:p>
          <a:endParaRPr lang="en-US"/>
        </a:p>
      </dgm:t>
    </dgm:pt>
    <dgm:pt modelId="{07F6748F-FE38-4281-B55D-0E697D0EEA6C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800" b="0" i="0" u="none" dirty="0">
              <a:solidFill>
                <a:schemeClr val="bg1"/>
              </a:solidFill>
            </a:rPr>
            <a:t>ORGANIZATIONAL STRUCTURE</a:t>
          </a:r>
          <a:endParaRPr lang="en-US" sz="1800" b="0" dirty="0">
            <a:solidFill>
              <a:schemeClr val="bg1"/>
            </a:solidFill>
          </a:endParaRPr>
        </a:p>
      </dgm:t>
    </dgm:pt>
    <dgm:pt modelId="{EC01E9EE-AC4F-4416-9240-DF08EB913E5E}" type="parTrans" cxnId="{278B4864-0DF0-466F-8935-01815A14B15F}">
      <dgm:prSet/>
      <dgm:spPr/>
      <dgm:t>
        <a:bodyPr/>
        <a:lstStyle/>
        <a:p>
          <a:endParaRPr lang="en-US"/>
        </a:p>
      </dgm:t>
    </dgm:pt>
    <dgm:pt modelId="{CE61A13F-F05B-4B88-AAB4-6C4619A81372}" type="sibTrans" cxnId="{278B4864-0DF0-466F-8935-01815A14B15F}">
      <dgm:prSet/>
      <dgm:spPr/>
      <dgm:t>
        <a:bodyPr/>
        <a:lstStyle/>
        <a:p>
          <a:endParaRPr lang="en-US"/>
        </a:p>
      </dgm:t>
    </dgm:pt>
    <dgm:pt modelId="{1D503E16-420E-43A7-8205-57CB34B9ED96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800" b="0" i="0" u="none" dirty="0">
              <a:solidFill>
                <a:schemeClr val="bg1"/>
              </a:solidFill>
            </a:rPr>
            <a:t>EMPLOYMENT</a:t>
          </a:r>
          <a:endParaRPr lang="en-US" sz="1800" b="0" dirty="0">
            <a:solidFill>
              <a:schemeClr val="bg1"/>
            </a:solidFill>
          </a:endParaRPr>
        </a:p>
      </dgm:t>
    </dgm:pt>
    <dgm:pt modelId="{40E183CD-0340-4A32-BF64-6C91734C2372}" type="parTrans" cxnId="{ABCF3D8B-055D-40B1-9B8F-4EF20C840AE3}">
      <dgm:prSet/>
      <dgm:spPr/>
      <dgm:t>
        <a:bodyPr/>
        <a:lstStyle/>
        <a:p>
          <a:endParaRPr lang="en-US"/>
        </a:p>
      </dgm:t>
    </dgm:pt>
    <dgm:pt modelId="{BCDD6B36-225B-4D5A-8BE4-DB67E40CDEE7}" type="sibTrans" cxnId="{ABCF3D8B-055D-40B1-9B8F-4EF20C840AE3}">
      <dgm:prSet/>
      <dgm:spPr/>
      <dgm:t>
        <a:bodyPr/>
        <a:lstStyle/>
        <a:p>
          <a:endParaRPr lang="en-US"/>
        </a:p>
      </dgm:t>
    </dgm:pt>
    <dgm:pt modelId="{171C73E8-11D3-469E-99BA-B460F9611CC2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800" b="0" i="0" u="none" dirty="0">
              <a:solidFill>
                <a:schemeClr val="bg1"/>
              </a:solidFill>
            </a:rPr>
            <a:t>COURSE</a:t>
          </a:r>
          <a:endParaRPr lang="en-US" sz="1800" b="0" dirty="0">
            <a:solidFill>
              <a:schemeClr val="bg1"/>
            </a:solidFill>
          </a:endParaRPr>
        </a:p>
      </dgm:t>
    </dgm:pt>
    <dgm:pt modelId="{E489AE27-8FE2-4BF2-94EA-95C3F1B291A5}" type="parTrans" cxnId="{9E90AF98-5F41-43F3-8AA2-70EB823D9CC4}">
      <dgm:prSet/>
      <dgm:spPr/>
      <dgm:t>
        <a:bodyPr/>
        <a:lstStyle/>
        <a:p>
          <a:endParaRPr lang="en-US"/>
        </a:p>
      </dgm:t>
    </dgm:pt>
    <dgm:pt modelId="{04D80365-458D-4C80-B21A-34F5B53B531F}" type="sibTrans" cxnId="{9E90AF98-5F41-43F3-8AA2-70EB823D9CC4}">
      <dgm:prSet/>
      <dgm:spPr/>
      <dgm:t>
        <a:bodyPr/>
        <a:lstStyle/>
        <a:p>
          <a:endParaRPr lang="en-US"/>
        </a:p>
      </dgm:t>
    </dgm:pt>
    <dgm:pt modelId="{C84CE231-8708-4CE1-9767-07061406B9F7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800" b="0" i="0" u="none" dirty="0">
              <a:solidFill>
                <a:schemeClr val="bg1"/>
              </a:solidFill>
            </a:rPr>
            <a:t>EXAMS &amp; QUESTIONS</a:t>
          </a:r>
          <a:endParaRPr lang="en-US" sz="1800" b="0" dirty="0">
            <a:solidFill>
              <a:schemeClr val="bg1"/>
            </a:solidFill>
          </a:endParaRPr>
        </a:p>
      </dgm:t>
    </dgm:pt>
    <dgm:pt modelId="{7624C762-A7F3-4091-8D8A-83E3758E6634}" type="parTrans" cxnId="{A2E2D6B5-9E48-4DFA-9376-5D0B1677EC7B}">
      <dgm:prSet/>
      <dgm:spPr/>
      <dgm:t>
        <a:bodyPr/>
        <a:lstStyle/>
        <a:p>
          <a:endParaRPr lang="en-US"/>
        </a:p>
      </dgm:t>
    </dgm:pt>
    <dgm:pt modelId="{6835EF91-BACB-4310-B971-C761D531B9E7}" type="sibTrans" cxnId="{A2E2D6B5-9E48-4DFA-9376-5D0B1677EC7B}">
      <dgm:prSet/>
      <dgm:spPr/>
      <dgm:t>
        <a:bodyPr/>
        <a:lstStyle/>
        <a:p>
          <a:endParaRPr lang="en-US"/>
        </a:p>
      </dgm:t>
    </dgm:pt>
    <dgm:pt modelId="{0FF3D381-8943-4399-BB3D-BCD04E4F0FE5}">
      <dgm:prSet phldrT="[Text]"/>
      <dgm:spPr/>
      <dgm:t>
        <a:bodyPr/>
        <a:lstStyle/>
        <a:p>
          <a:pPr>
            <a:buNone/>
          </a:pPr>
          <a:r>
            <a:rPr lang="en-US" sz="1300" b="1" i="0" u="none" dirty="0">
              <a:solidFill>
                <a:schemeClr val="bg1"/>
              </a:solidFill>
            </a:rPr>
            <a:t>(Instructor , </a:t>
          </a:r>
          <a:r>
            <a:rPr lang="en-US" sz="1300" b="1" i="0" u="none" dirty="0" err="1">
              <a:solidFill>
                <a:schemeClr val="bg1"/>
              </a:solidFill>
            </a:rPr>
            <a:t>Instructor_Phone</a:t>
          </a:r>
          <a:r>
            <a:rPr lang="en-US" sz="1300" b="1" i="0" u="none" dirty="0">
              <a:solidFill>
                <a:schemeClr val="bg1"/>
              </a:solidFill>
            </a:rPr>
            <a:t>) Tables</a:t>
          </a:r>
          <a:endParaRPr lang="en-US" sz="1300" b="0" dirty="0">
            <a:solidFill>
              <a:schemeClr val="bg1"/>
            </a:solidFill>
          </a:endParaRPr>
        </a:p>
      </dgm:t>
    </dgm:pt>
    <dgm:pt modelId="{F68BCDB3-8D6C-4C6E-9D12-C83697DC50BC}" type="parTrans" cxnId="{C73047B0-9704-45BC-A198-BB9CE9B1D9D8}">
      <dgm:prSet/>
      <dgm:spPr/>
      <dgm:t>
        <a:bodyPr/>
        <a:lstStyle/>
        <a:p>
          <a:endParaRPr lang="en-US"/>
        </a:p>
      </dgm:t>
    </dgm:pt>
    <dgm:pt modelId="{D12F28C2-11A8-4184-816A-4D59F17C2449}" type="sibTrans" cxnId="{C73047B0-9704-45BC-A198-BB9CE9B1D9D8}">
      <dgm:prSet/>
      <dgm:spPr/>
      <dgm:t>
        <a:bodyPr/>
        <a:lstStyle/>
        <a:p>
          <a:endParaRPr lang="en-US"/>
        </a:p>
      </dgm:t>
    </dgm:pt>
    <dgm:pt modelId="{D3FF8D2F-59E5-4EF5-B209-E4FEB3F206D0}">
      <dgm:prSet phldrT="[Text]"/>
      <dgm:spPr/>
      <dgm:t>
        <a:bodyPr/>
        <a:lstStyle/>
        <a:p>
          <a:pPr>
            <a:buNone/>
          </a:pPr>
          <a:r>
            <a:rPr lang="en-US" sz="1300" b="1" i="0" u="none" dirty="0">
              <a:solidFill>
                <a:schemeClr val="bg1"/>
              </a:solidFill>
            </a:rPr>
            <a:t>(Department , Intake, Branch, Track, Group) Tables</a:t>
          </a:r>
          <a:endParaRPr lang="en-US" sz="1300" b="0" dirty="0">
            <a:solidFill>
              <a:schemeClr val="bg1"/>
            </a:solidFill>
          </a:endParaRPr>
        </a:p>
      </dgm:t>
    </dgm:pt>
    <dgm:pt modelId="{88BB1CFB-2BAA-4D8A-A1E5-8E25EE5CA3F6}" type="parTrans" cxnId="{3F0ABEF2-A975-49D4-843C-A912C30D7F5C}">
      <dgm:prSet/>
      <dgm:spPr/>
      <dgm:t>
        <a:bodyPr/>
        <a:lstStyle/>
        <a:p>
          <a:endParaRPr lang="en-US"/>
        </a:p>
      </dgm:t>
    </dgm:pt>
    <dgm:pt modelId="{B98D4348-D1AB-4D16-9114-1C2F4391A097}" type="sibTrans" cxnId="{3F0ABEF2-A975-49D4-843C-A912C30D7F5C}">
      <dgm:prSet/>
      <dgm:spPr/>
      <dgm:t>
        <a:bodyPr/>
        <a:lstStyle/>
        <a:p>
          <a:endParaRPr lang="en-US"/>
        </a:p>
      </dgm:t>
    </dgm:pt>
    <dgm:pt modelId="{E31703E2-8F03-4338-99A0-52E5F046F5AB}">
      <dgm:prSet phldrT="[Text]"/>
      <dgm:spPr/>
      <dgm:t>
        <a:bodyPr/>
        <a:lstStyle/>
        <a:p>
          <a:pPr>
            <a:buNone/>
          </a:pPr>
          <a:r>
            <a:rPr lang="en-US" sz="1300" b="1" i="0" u="none" dirty="0">
              <a:solidFill>
                <a:schemeClr val="bg1"/>
              </a:solidFill>
            </a:rPr>
            <a:t>(Student , </a:t>
          </a:r>
          <a:r>
            <a:rPr lang="en-US" sz="1300" b="1" i="0" u="none" dirty="0" err="1">
              <a:solidFill>
                <a:schemeClr val="bg1"/>
              </a:solidFill>
            </a:rPr>
            <a:t>Failed_Students</a:t>
          </a:r>
          <a:r>
            <a:rPr lang="en-US" sz="1300" b="1" i="0" u="none" dirty="0">
              <a:solidFill>
                <a:schemeClr val="bg1"/>
              </a:solidFill>
            </a:rPr>
            <a:t>, </a:t>
          </a:r>
          <a:r>
            <a:rPr lang="en-US" sz="1300" b="1" i="0" u="none" dirty="0" err="1">
              <a:solidFill>
                <a:schemeClr val="bg1"/>
              </a:solidFill>
            </a:rPr>
            <a:t>Student_Phone</a:t>
          </a:r>
          <a:r>
            <a:rPr lang="en-US" sz="1300" b="1" i="0" u="none" dirty="0">
              <a:solidFill>
                <a:schemeClr val="bg1"/>
              </a:solidFill>
            </a:rPr>
            <a:t>, </a:t>
          </a:r>
          <a:r>
            <a:rPr lang="en-US" sz="1300" b="1" i="0" u="none" dirty="0" err="1">
              <a:solidFill>
                <a:schemeClr val="bg1"/>
              </a:solidFill>
            </a:rPr>
            <a:t>Student_Social</a:t>
          </a:r>
          <a:r>
            <a:rPr lang="en-US" sz="1300" b="1" i="0" u="none" dirty="0">
              <a:solidFill>
                <a:schemeClr val="bg1"/>
              </a:solidFill>
            </a:rPr>
            <a:t>, </a:t>
          </a:r>
          <a:r>
            <a:rPr lang="en-US" sz="1300" b="1" i="0" u="none" dirty="0" err="1">
              <a:solidFill>
                <a:schemeClr val="bg1"/>
              </a:solidFill>
            </a:rPr>
            <a:t>Freelance_Job</a:t>
          </a:r>
          <a:r>
            <a:rPr lang="en-US" sz="1300" b="1" i="0" u="none" dirty="0">
              <a:solidFill>
                <a:schemeClr val="bg1"/>
              </a:solidFill>
            </a:rPr>
            <a:t> , Certificate, Rating) Tables</a:t>
          </a:r>
          <a:endParaRPr lang="en-US" sz="1300" b="0" dirty="0">
            <a:solidFill>
              <a:schemeClr val="bg1"/>
            </a:solidFill>
          </a:endParaRPr>
        </a:p>
      </dgm:t>
    </dgm:pt>
    <dgm:pt modelId="{B12B179C-F41D-4811-B9B4-8E5749383048}" type="parTrans" cxnId="{A0CEE97E-BFFA-4D8A-9BE7-1FD7F1668C38}">
      <dgm:prSet/>
      <dgm:spPr/>
      <dgm:t>
        <a:bodyPr/>
        <a:lstStyle/>
        <a:p>
          <a:endParaRPr lang="en-US"/>
        </a:p>
      </dgm:t>
    </dgm:pt>
    <dgm:pt modelId="{40202B4D-2C51-408A-8580-13CC5A04BCCF}" type="sibTrans" cxnId="{A0CEE97E-BFFA-4D8A-9BE7-1FD7F1668C38}">
      <dgm:prSet/>
      <dgm:spPr/>
      <dgm:t>
        <a:bodyPr/>
        <a:lstStyle/>
        <a:p>
          <a:endParaRPr lang="en-US"/>
        </a:p>
      </dgm:t>
    </dgm:pt>
    <dgm:pt modelId="{D750EF46-0BDE-4A85-ACBB-806FB05E46ED}">
      <dgm:prSet phldrT="[Text]"/>
      <dgm:spPr/>
      <dgm:t>
        <a:bodyPr/>
        <a:lstStyle/>
        <a:p>
          <a:pPr>
            <a:buNone/>
          </a:pPr>
          <a:r>
            <a:rPr lang="en-US" sz="1300" b="1" i="0" u="none" dirty="0">
              <a:solidFill>
                <a:schemeClr val="bg1"/>
              </a:solidFill>
            </a:rPr>
            <a:t>(Company , </a:t>
          </a:r>
          <a:r>
            <a:rPr lang="en-US" sz="1300" b="1" i="0" u="none" dirty="0" err="1">
              <a:solidFill>
                <a:schemeClr val="bg1"/>
              </a:solidFill>
            </a:rPr>
            <a:t>Student_Company</a:t>
          </a:r>
          <a:r>
            <a:rPr lang="en-US" sz="1300" b="1" i="0" u="none" dirty="0">
              <a:solidFill>
                <a:schemeClr val="bg1"/>
              </a:solidFill>
            </a:rPr>
            <a:t>) Tables</a:t>
          </a:r>
          <a:endParaRPr lang="en-US" sz="1300" b="0" dirty="0">
            <a:solidFill>
              <a:schemeClr val="bg1"/>
            </a:solidFill>
          </a:endParaRPr>
        </a:p>
      </dgm:t>
    </dgm:pt>
    <dgm:pt modelId="{AE1F6459-E92C-4709-B082-6CCEECC52C08}" type="parTrans" cxnId="{0A3F7386-0BBA-4895-8242-AACC27025562}">
      <dgm:prSet/>
      <dgm:spPr/>
      <dgm:t>
        <a:bodyPr/>
        <a:lstStyle/>
        <a:p>
          <a:endParaRPr lang="en-US"/>
        </a:p>
      </dgm:t>
    </dgm:pt>
    <dgm:pt modelId="{DAC5781C-C14D-4E9D-8061-027B18062BEF}" type="sibTrans" cxnId="{0A3F7386-0BBA-4895-8242-AACC27025562}">
      <dgm:prSet/>
      <dgm:spPr/>
      <dgm:t>
        <a:bodyPr/>
        <a:lstStyle/>
        <a:p>
          <a:endParaRPr lang="en-US"/>
        </a:p>
      </dgm:t>
    </dgm:pt>
    <dgm:pt modelId="{6064AD96-1A61-4A87-900E-E6107A38A220}">
      <dgm:prSet phldrT="[Text]"/>
      <dgm:spPr/>
      <dgm:t>
        <a:bodyPr/>
        <a:lstStyle/>
        <a:p>
          <a:pPr>
            <a:buNone/>
          </a:pPr>
          <a:r>
            <a:rPr lang="en-US" sz="1300" b="1" i="0" u="none" dirty="0">
              <a:solidFill>
                <a:schemeClr val="bg1"/>
              </a:solidFill>
            </a:rPr>
            <a:t>(Course ,Topics , </a:t>
          </a:r>
          <a:r>
            <a:rPr lang="en-US" sz="1300" b="1" i="0" u="none" dirty="0" err="1">
              <a:solidFill>
                <a:schemeClr val="bg1"/>
              </a:solidFill>
            </a:rPr>
            <a:t>Track_Course</a:t>
          </a:r>
          <a:r>
            <a:rPr lang="en-US" sz="1300" b="1" i="0" u="none" dirty="0">
              <a:solidFill>
                <a:schemeClr val="bg1"/>
              </a:solidFill>
            </a:rPr>
            <a:t> , </a:t>
          </a:r>
          <a:r>
            <a:rPr lang="en-US" sz="1300" b="1" i="0" u="none" dirty="0" err="1">
              <a:solidFill>
                <a:schemeClr val="bg1"/>
              </a:solidFill>
            </a:rPr>
            <a:t>Instructor_Course</a:t>
          </a:r>
          <a:r>
            <a:rPr lang="en-US" sz="1300" b="1" i="0" u="none" dirty="0">
              <a:solidFill>
                <a:schemeClr val="bg1"/>
              </a:solidFill>
            </a:rPr>
            <a:t>, </a:t>
          </a:r>
          <a:r>
            <a:rPr lang="en-US" sz="1300" b="1" i="0" u="none" dirty="0" err="1">
              <a:solidFill>
                <a:schemeClr val="bg1"/>
              </a:solidFill>
            </a:rPr>
            <a:t>Student_Course</a:t>
          </a:r>
          <a:r>
            <a:rPr lang="en-US" sz="1300" b="1" i="0" u="none" dirty="0">
              <a:solidFill>
                <a:schemeClr val="bg1"/>
              </a:solidFill>
            </a:rPr>
            <a:t> ) Tables</a:t>
          </a:r>
          <a:endParaRPr lang="en-US" sz="1300" b="0" dirty="0">
            <a:solidFill>
              <a:schemeClr val="bg1"/>
            </a:solidFill>
          </a:endParaRPr>
        </a:p>
      </dgm:t>
    </dgm:pt>
    <dgm:pt modelId="{323D61AC-B2C2-4BC7-BFDA-D4D1FF73C08E}" type="parTrans" cxnId="{72A26894-6DE9-4732-9C0D-4A0546B6DDF7}">
      <dgm:prSet/>
      <dgm:spPr/>
      <dgm:t>
        <a:bodyPr/>
        <a:lstStyle/>
        <a:p>
          <a:endParaRPr lang="en-US"/>
        </a:p>
      </dgm:t>
    </dgm:pt>
    <dgm:pt modelId="{8845F68A-DBAE-43C3-A7E1-5C9673D28A65}" type="sibTrans" cxnId="{72A26894-6DE9-4732-9C0D-4A0546B6DDF7}">
      <dgm:prSet/>
      <dgm:spPr/>
      <dgm:t>
        <a:bodyPr/>
        <a:lstStyle/>
        <a:p>
          <a:endParaRPr lang="en-US"/>
        </a:p>
      </dgm:t>
    </dgm:pt>
    <dgm:pt modelId="{2BEF68B4-1E0C-4B67-B9B7-ABFCDADCCB15}">
      <dgm:prSet phldrT="[Text]"/>
      <dgm:spPr/>
      <dgm:t>
        <a:bodyPr/>
        <a:lstStyle/>
        <a:p>
          <a:pPr>
            <a:buNone/>
          </a:pPr>
          <a:r>
            <a:rPr lang="en-US" sz="1300" b="1" i="0" u="none" dirty="0">
              <a:solidFill>
                <a:schemeClr val="bg1"/>
              </a:solidFill>
            </a:rPr>
            <a:t>(Exam, </a:t>
          </a:r>
          <a:r>
            <a:rPr lang="en-US" sz="1300" b="1" i="0" u="none" dirty="0" err="1">
              <a:solidFill>
                <a:schemeClr val="bg1"/>
              </a:solidFill>
            </a:rPr>
            <a:t>Question_Bank</a:t>
          </a:r>
          <a:r>
            <a:rPr lang="en-US" sz="1300" b="1" i="0" u="none" dirty="0">
              <a:solidFill>
                <a:schemeClr val="bg1"/>
              </a:solidFill>
            </a:rPr>
            <a:t>, </a:t>
          </a:r>
          <a:r>
            <a:rPr lang="en-US" sz="1300" b="1" i="0" u="none" dirty="0" err="1">
              <a:solidFill>
                <a:schemeClr val="bg1"/>
              </a:solidFill>
            </a:rPr>
            <a:t>Question_Choice</a:t>
          </a:r>
          <a:r>
            <a:rPr lang="en-US" sz="1300" b="1" i="0" u="none" dirty="0">
              <a:solidFill>
                <a:schemeClr val="bg1"/>
              </a:solidFill>
            </a:rPr>
            <a:t>, </a:t>
          </a:r>
          <a:r>
            <a:rPr lang="en-US" sz="1300" b="1" i="0" u="none" dirty="0" err="1">
              <a:solidFill>
                <a:schemeClr val="bg1"/>
              </a:solidFill>
            </a:rPr>
            <a:t>Exam_Questions</a:t>
          </a:r>
          <a:r>
            <a:rPr lang="en-US" sz="1300" b="1" i="0" u="none" dirty="0">
              <a:solidFill>
                <a:schemeClr val="bg1"/>
              </a:solidFill>
            </a:rPr>
            <a:t>, </a:t>
          </a:r>
          <a:r>
            <a:rPr lang="en-US" sz="1300" b="1" i="0" u="none" dirty="0" err="1">
              <a:solidFill>
                <a:schemeClr val="bg1"/>
              </a:solidFill>
            </a:rPr>
            <a:t>Student_Exam_Answer</a:t>
          </a:r>
          <a:r>
            <a:rPr lang="en-US" sz="1300" b="1" i="0" u="none" dirty="0">
              <a:solidFill>
                <a:schemeClr val="bg1"/>
              </a:solidFill>
            </a:rPr>
            <a:t> ) Tables</a:t>
          </a:r>
          <a:endParaRPr lang="en-US" sz="1300" b="0" dirty="0">
            <a:solidFill>
              <a:schemeClr val="bg1"/>
            </a:solidFill>
          </a:endParaRPr>
        </a:p>
      </dgm:t>
    </dgm:pt>
    <dgm:pt modelId="{3388A1B3-FCB8-46DF-8CE2-8DBA18F26F92}" type="parTrans" cxnId="{8E13C820-5E9E-4013-A55B-C984967D01A3}">
      <dgm:prSet/>
      <dgm:spPr/>
      <dgm:t>
        <a:bodyPr/>
        <a:lstStyle/>
        <a:p>
          <a:endParaRPr lang="en-US"/>
        </a:p>
      </dgm:t>
    </dgm:pt>
    <dgm:pt modelId="{3BA22C22-30BA-401A-B40C-4DF3D5A0339D}" type="sibTrans" cxnId="{8E13C820-5E9E-4013-A55B-C984967D01A3}">
      <dgm:prSet/>
      <dgm:spPr/>
      <dgm:t>
        <a:bodyPr/>
        <a:lstStyle/>
        <a:p>
          <a:endParaRPr lang="en-US"/>
        </a:p>
      </dgm:t>
    </dgm:pt>
    <dgm:pt modelId="{FA594884-96D5-45A7-96AF-02DDC15AE56A}" type="pres">
      <dgm:prSet presAssocID="{305EBD42-18A9-4016-BAB1-7307BB5B132A}" presName="linear" presStyleCnt="0">
        <dgm:presLayoutVars>
          <dgm:animLvl val="lvl"/>
          <dgm:resizeHandles val="exact"/>
        </dgm:presLayoutVars>
      </dgm:prSet>
      <dgm:spPr/>
    </dgm:pt>
    <dgm:pt modelId="{6C7A47F6-AB40-44AD-8708-9781DAA87C31}" type="pres">
      <dgm:prSet presAssocID="{50C3DC2E-EBE1-4698-A48C-48E9500BE255}" presName="parentText" presStyleLbl="node1" presStyleIdx="0" presStyleCnt="1" custAng="4473050" custLinFactNeighborX="-53435" custLinFactNeighborY="-68649">
        <dgm:presLayoutVars>
          <dgm:chMax val="0"/>
          <dgm:bulletEnabled val="1"/>
        </dgm:presLayoutVars>
      </dgm:prSet>
      <dgm:spPr/>
    </dgm:pt>
    <dgm:pt modelId="{71ECC2C5-69C0-4065-AE92-1A334540D9C6}" type="pres">
      <dgm:prSet presAssocID="{50C3DC2E-EBE1-4698-A48C-48E9500BE255}" presName="childText" presStyleLbl="revTx" presStyleIdx="0" presStyleCnt="1" custAng="2213218" custScaleY="107629">
        <dgm:presLayoutVars>
          <dgm:bulletEnabled val="1"/>
        </dgm:presLayoutVars>
      </dgm:prSet>
      <dgm:spPr/>
    </dgm:pt>
  </dgm:ptLst>
  <dgm:cxnLst>
    <dgm:cxn modelId="{31660504-81CC-4EAA-B49E-EF1DCB5F1128}" type="presOf" srcId="{D750EF46-0BDE-4A85-ACBB-806FB05E46ED}" destId="{71ECC2C5-69C0-4065-AE92-1A334540D9C6}" srcOrd="0" destOrd="7" presId="urn:microsoft.com/office/officeart/2005/8/layout/vList2"/>
    <dgm:cxn modelId="{8E13C820-5E9E-4013-A55B-C984967D01A3}" srcId="{C84CE231-8708-4CE1-9767-07061406B9F7}" destId="{2BEF68B4-1E0C-4B67-B9B7-ABFCDADCCB15}" srcOrd="0" destOrd="0" parTransId="{3388A1B3-FCB8-46DF-8CE2-8DBA18F26F92}" sibTransId="{3BA22C22-30BA-401A-B40C-4DF3D5A0339D}"/>
    <dgm:cxn modelId="{D46B9224-3917-4AC6-B224-FE03BB305401}" type="presOf" srcId="{6064AD96-1A61-4A87-900E-E6107A38A220}" destId="{71ECC2C5-69C0-4065-AE92-1A334540D9C6}" srcOrd="0" destOrd="9" presId="urn:microsoft.com/office/officeart/2005/8/layout/vList2"/>
    <dgm:cxn modelId="{278B4864-0DF0-466F-8935-01815A14B15F}" srcId="{50C3DC2E-EBE1-4698-A48C-48E9500BE255}" destId="{07F6748F-FE38-4281-B55D-0E697D0EEA6C}" srcOrd="1" destOrd="0" parTransId="{EC01E9EE-AC4F-4416-9240-DF08EB913E5E}" sibTransId="{CE61A13F-F05B-4B88-AAB4-6C4619A81372}"/>
    <dgm:cxn modelId="{554E8B46-328F-4249-B4CD-820938409749}" type="presOf" srcId="{381B532B-143A-4C96-98F4-3E2BD5B0229D}" destId="{71ECC2C5-69C0-4065-AE92-1A334540D9C6}" srcOrd="0" destOrd="4" presId="urn:microsoft.com/office/officeart/2005/8/layout/vList2"/>
    <dgm:cxn modelId="{3E8D9669-A559-44C5-9391-3636610697A9}" type="presOf" srcId="{07F6748F-FE38-4281-B55D-0E697D0EEA6C}" destId="{71ECC2C5-69C0-4065-AE92-1A334540D9C6}" srcOrd="0" destOrd="2" presId="urn:microsoft.com/office/officeart/2005/8/layout/vList2"/>
    <dgm:cxn modelId="{E9B63E72-B8A7-4ECD-8A72-AB8C17991CA9}" type="presOf" srcId="{D3FF8D2F-59E5-4EF5-B209-E4FEB3F206D0}" destId="{71ECC2C5-69C0-4065-AE92-1A334540D9C6}" srcOrd="0" destOrd="3" presId="urn:microsoft.com/office/officeart/2005/8/layout/vList2"/>
    <dgm:cxn modelId="{FE403C76-D681-4C58-9644-D37746F847EF}" type="presOf" srcId="{E31703E2-8F03-4338-99A0-52E5F046F5AB}" destId="{71ECC2C5-69C0-4065-AE92-1A334540D9C6}" srcOrd="0" destOrd="5" presId="urn:microsoft.com/office/officeart/2005/8/layout/vList2"/>
    <dgm:cxn modelId="{A0CEE97E-BFFA-4D8A-9BE7-1FD7F1668C38}" srcId="{381B532B-143A-4C96-98F4-3E2BD5B0229D}" destId="{E31703E2-8F03-4338-99A0-52E5F046F5AB}" srcOrd="0" destOrd="0" parTransId="{B12B179C-F41D-4811-B9B4-8E5749383048}" sibTransId="{40202B4D-2C51-408A-8580-13CC5A04BCCF}"/>
    <dgm:cxn modelId="{3F2DB185-9BE3-499C-AA3F-01EA600AB08A}" type="presOf" srcId="{50C3DC2E-EBE1-4698-A48C-48E9500BE255}" destId="{6C7A47F6-AB40-44AD-8708-9781DAA87C31}" srcOrd="0" destOrd="0" presId="urn:microsoft.com/office/officeart/2005/8/layout/vList2"/>
    <dgm:cxn modelId="{0A3F7386-0BBA-4895-8242-AACC27025562}" srcId="{1D503E16-420E-43A7-8205-57CB34B9ED96}" destId="{D750EF46-0BDE-4A85-ACBB-806FB05E46ED}" srcOrd="0" destOrd="0" parTransId="{AE1F6459-E92C-4709-B082-6CCEECC52C08}" sibTransId="{DAC5781C-C14D-4E9D-8061-027B18062BEF}"/>
    <dgm:cxn modelId="{3AF8FF8A-4C57-4B59-8FB8-1AD3D71590BF}" type="presOf" srcId="{1D503E16-420E-43A7-8205-57CB34B9ED96}" destId="{71ECC2C5-69C0-4065-AE92-1A334540D9C6}" srcOrd="0" destOrd="6" presId="urn:microsoft.com/office/officeart/2005/8/layout/vList2"/>
    <dgm:cxn modelId="{ABCF3D8B-055D-40B1-9B8F-4EF20C840AE3}" srcId="{50C3DC2E-EBE1-4698-A48C-48E9500BE255}" destId="{1D503E16-420E-43A7-8205-57CB34B9ED96}" srcOrd="3" destOrd="0" parTransId="{40E183CD-0340-4A32-BF64-6C91734C2372}" sibTransId="{BCDD6B36-225B-4D5A-8BE4-DB67E40CDEE7}"/>
    <dgm:cxn modelId="{55B02A8E-3261-41EF-BFA5-20008914026F}" type="presOf" srcId="{305EBD42-18A9-4016-BAB1-7307BB5B132A}" destId="{FA594884-96D5-45A7-96AF-02DDC15AE56A}" srcOrd="0" destOrd="0" presId="urn:microsoft.com/office/officeart/2005/8/layout/vList2"/>
    <dgm:cxn modelId="{1208428F-7C2D-4251-9E6C-76416A060679}" srcId="{50C3DC2E-EBE1-4698-A48C-48E9500BE255}" destId="{A649059C-CD5C-41F5-9727-FC504FACC949}" srcOrd="0" destOrd="0" parTransId="{679AF1FF-DA9D-4DD4-855E-80237A1ACCB4}" sibTransId="{5A303033-91E4-4BCE-948E-C43DF4E64710}"/>
    <dgm:cxn modelId="{31680291-1F94-4E8B-83A9-1A8E5BFBD37C}" type="presOf" srcId="{C84CE231-8708-4CE1-9767-07061406B9F7}" destId="{71ECC2C5-69C0-4065-AE92-1A334540D9C6}" srcOrd="0" destOrd="10" presId="urn:microsoft.com/office/officeart/2005/8/layout/vList2"/>
    <dgm:cxn modelId="{72A26894-6DE9-4732-9C0D-4A0546B6DDF7}" srcId="{171C73E8-11D3-469E-99BA-B460F9611CC2}" destId="{6064AD96-1A61-4A87-900E-E6107A38A220}" srcOrd="0" destOrd="0" parTransId="{323D61AC-B2C2-4BC7-BFDA-D4D1FF73C08E}" sibTransId="{8845F68A-DBAE-43C3-A7E1-5C9673D28A65}"/>
    <dgm:cxn modelId="{9E90AF98-5F41-43F3-8AA2-70EB823D9CC4}" srcId="{50C3DC2E-EBE1-4698-A48C-48E9500BE255}" destId="{171C73E8-11D3-469E-99BA-B460F9611CC2}" srcOrd="4" destOrd="0" parTransId="{E489AE27-8FE2-4BF2-94EA-95C3F1B291A5}" sibTransId="{04D80365-458D-4C80-B21A-34F5B53B531F}"/>
    <dgm:cxn modelId="{2B69AAA9-F93D-4B56-97AC-03709FCC5CE8}" srcId="{305EBD42-18A9-4016-BAB1-7307BB5B132A}" destId="{50C3DC2E-EBE1-4698-A48C-48E9500BE255}" srcOrd="0" destOrd="0" parTransId="{D9753A11-A404-4970-B82B-8789589525A4}" sibTransId="{33C4784D-7ED0-4A5C-ACB0-4934379DE680}"/>
    <dgm:cxn modelId="{C73047B0-9704-45BC-A198-BB9CE9B1D9D8}" srcId="{A649059C-CD5C-41F5-9727-FC504FACC949}" destId="{0FF3D381-8943-4399-BB3D-BCD04E4F0FE5}" srcOrd="0" destOrd="0" parTransId="{F68BCDB3-8D6C-4C6E-9D12-C83697DC50BC}" sibTransId="{D12F28C2-11A8-4184-816A-4D59F17C2449}"/>
    <dgm:cxn modelId="{A2E2D6B5-9E48-4DFA-9376-5D0B1677EC7B}" srcId="{50C3DC2E-EBE1-4698-A48C-48E9500BE255}" destId="{C84CE231-8708-4CE1-9767-07061406B9F7}" srcOrd="5" destOrd="0" parTransId="{7624C762-A7F3-4091-8D8A-83E3758E6634}" sibTransId="{6835EF91-BACB-4310-B971-C761D531B9E7}"/>
    <dgm:cxn modelId="{B47958C8-E139-43E9-8CC2-55B7BBFE894F}" type="presOf" srcId="{A649059C-CD5C-41F5-9727-FC504FACC949}" destId="{71ECC2C5-69C0-4065-AE92-1A334540D9C6}" srcOrd="0" destOrd="0" presId="urn:microsoft.com/office/officeart/2005/8/layout/vList2"/>
    <dgm:cxn modelId="{8E64CCD4-78C4-47A0-AFEA-9BF5337ED91B}" type="presOf" srcId="{171C73E8-11D3-469E-99BA-B460F9611CC2}" destId="{71ECC2C5-69C0-4065-AE92-1A334540D9C6}" srcOrd="0" destOrd="8" presId="urn:microsoft.com/office/officeart/2005/8/layout/vList2"/>
    <dgm:cxn modelId="{4D34A4D6-308B-4E1A-B3F8-CFA1C59A332C}" type="presOf" srcId="{2BEF68B4-1E0C-4B67-B9B7-ABFCDADCCB15}" destId="{71ECC2C5-69C0-4065-AE92-1A334540D9C6}" srcOrd="0" destOrd="11" presId="urn:microsoft.com/office/officeart/2005/8/layout/vList2"/>
    <dgm:cxn modelId="{7C9579E4-BA1B-450F-868D-6818F045545E}" type="presOf" srcId="{0FF3D381-8943-4399-BB3D-BCD04E4F0FE5}" destId="{71ECC2C5-69C0-4065-AE92-1A334540D9C6}" srcOrd="0" destOrd="1" presId="urn:microsoft.com/office/officeart/2005/8/layout/vList2"/>
    <dgm:cxn modelId="{0DD9FEF0-5459-40A3-8BEB-1BE9D3A70679}" srcId="{50C3DC2E-EBE1-4698-A48C-48E9500BE255}" destId="{381B532B-143A-4C96-98F4-3E2BD5B0229D}" srcOrd="2" destOrd="0" parTransId="{17F25C8D-B4B4-4AC3-8BDE-86706F42F8FE}" sibTransId="{C4C6C003-9267-4875-9FC3-0D233ED0D2A9}"/>
    <dgm:cxn modelId="{3F0ABEF2-A975-49D4-843C-A912C30D7F5C}" srcId="{07F6748F-FE38-4281-B55D-0E697D0EEA6C}" destId="{D3FF8D2F-59E5-4EF5-B209-E4FEB3F206D0}" srcOrd="0" destOrd="0" parTransId="{88BB1CFB-2BAA-4D8A-A1E5-8E25EE5CA3F6}" sibTransId="{B98D4348-D1AB-4D16-9114-1C2F4391A097}"/>
    <dgm:cxn modelId="{7DA4FF98-4D34-433B-92E4-D1EDE4E53B2A}" type="presParOf" srcId="{FA594884-96D5-45A7-96AF-02DDC15AE56A}" destId="{6C7A47F6-AB40-44AD-8708-9781DAA87C31}" srcOrd="0" destOrd="0" presId="urn:microsoft.com/office/officeart/2005/8/layout/vList2"/>
    <dgm:cxn modelId="{1195B15B-9D48-41CC-80F0-E4644C2A8C8B}" type="presParOf" srcId="{FA594884-96D5-45A7-96AF-02DDC15AE56A}" destId="{71ECC2C5-69C0-4065-AE92-1A334540D9C6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C968473-8B8A-49A7-AEF4-E757C13A7569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3855544-9C61-49BA-AD47-BB5EF171C707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3</a:t>
          </a:r>
        </a:p>
      </dgm:t>
    </dgm:pt>
    <dgm:pt modelId="{C2094545-1D1A-46E7-9D27-45DDF1AF9C5B}" type="parTrans" cxnId="{5992A821-58BD-474D-AA81-BE28B2B17B26}">
      <dgm:prSet/>
      <dgm:spPr/>
      <dgm:t>
        <a:bodyPr/>
        <a:lstStyle/>
        <a:p>
          <a:endParaRPr lang="en-US"/>
        </a:p>
      </dgm:t>
    </dgm:pt>
    <dgm:pt modelId="{D35E05A3-D7B5-4442-AA11-AC6B15CC0A72}" type="sibTrans" cxnId="{5992A821-58BD-474D-AA81-BE28B2B17B26}">
      <dgm:prSet/>
      <dgm:spPr/>
      <dgm:t>
        <a:bodyPr/>
        <a:lstStyle/>
        <a:p>
          <a:endParaRPr lang="en-US"/>
        </a:p>
      </dgm:t>
    </dgm:pt>
    <dgm:pt modelId="{4F5F28C1-8D2E-468F-86DB-72D8E0DB5F9A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Database</a:t>
          </a:r>
        </a:p>
      </dgm:t>
    </dgm:pt>
    <dgm:pt modelId="{026F6EB5-106C-4F1B-AE95-F44334B3A965}" type="parTrans" cxnId="{4DBC1A50-9573-416E-AFBA-D631FA6FB54D}">
      <dgm:prSet/>
      <dgm:spPr/>
      <dgm:t>
        <a:bodyPr/>
        <a:lstStyle/>
        <a:p>
          <a:endParaRPr lang="en-US"/>
        </a:p>
      </dgm:t>
    </dgm:pt>
    <dgm:pt modelId="{7B50FC29-6D0A-4301-BACD-B95BFA5D3B2B}" type="sibTrans" cxnId="{4DBC1A50-9573-416E-AFBA-D631FA6FB54D}">
      <dgm:prSet/>
      <dgm:spPr/>
      <dgm:t>
        <a:bodyPr/>
        <a:lstStyle/>
        <a:p>
          <a:endParaRPr lang="en-US"/>
        </a:p>
      </dgm:t>
    </dgm:pt>
    <dgm:pt modelId="{061DE3C0-7967-4940-81E8-1A8BFC5CE727}" type="pres">
      <dgm:prSet presAssocID="{2C968473-8B8A-49A7-AEF4-E757C13A7569}" presName="linearFlow" presStyleCnt="0">
        <dgm:presLayoutVars>
          <dgm:dir/>
          <dgm:animLvl val="lvl"/>
          <dgm:resizeHandles val="exact"/>
        </dgm:presLayoutVars>
      </dgm:prSet>
      <dgm:spPr/>
    </dgm:pt>
    <dgm:pt modelId="{CFA1961D-2894-4349-AFE6-74B6959C66BE}" type="pres">
      <dgm:prSet presAssocID="{D3855544-9C61-49BA-AD47-BB5EF171C707}" presName="composite" presStyleCnt="0"/>
      <dgm:spPr/>
    </dgm:pt>
    <dgm:pt modelId="{588590F4-D96D-4258-B643-11EA322739DB}" type="pres">
      <dgm:prSet presAssocID="{D3855544-9C61-49BA-AD47-BB5EF171C707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8DDCFB98-51F2-466C-9834-9DC3DD644ECB}" type="pres">
      <dgm:prSet presAssocID="{D3855544-9C61-49BA-AD47-BB5EF171C707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5992A821-58BD-474D-AA81-BE28B2B17B26}" srcId="{2C968473-8B8A-49A7-AEF4-E757C13A7569}" destId="{D3855544-9C61-49BA-AD47-BB5EF171C707}" srcOrd="0" destOrd="0" parTransId="{C2094545-1D1A-46E7-9D27-45DDF1AF9C5B}" sibTransId="{D35E05A3-D7B5-4442-AA11-AC6B15CC0A72}"/>
    <dgm:cxn modelId="{4DBC1A50-9573-416E-AFBA-D631FA6FB54D}" srcId="{D3855544-9C61-49BA-AD47-BB5EF171C707}" destId="{4F5F28C1-8D2E-468F-86DB-72D8E0DB5F9A}" srcOrd="0" destOrd="0" parTransId="{026F6EB5-106C-4F1B-AE95-F44334B3A965}" sibTransId="{7B50FC29-6D0A-4301-BACD-B95BFA5D3B2B}"/>
    <dgm:cxn modelId="{63B6C65A-5969-45D6-9FFA-1E6DD8A76175}" type="presOf" srcId="{D3855544-9C61-49BA-AD47-BB5EF171C707}" destId="{588590F4-D96D-4258-B643-11EA322739DB}" srcOrd="0" destOrd="0" presId="urn:microsoft.com/office/officeart/2005/8/layout/chevron2"/>
    <dgm:cxn modelId="{850054DF-6E47-4D5C-9B91-83046F4B4003}" type="presOf" srcId="{2C968473-8B8A-49A7-AEF4-E757C13A7569}" destId="{061DE3C0-7967-4940-81E8-1A8BFC5CE727}" srcOrd="0" destOrd="0" presId="urn:microsoft.com/office/officeart/2005/8/layout/chevron2"/>
    <dgm:cxn modelId="{73837AE1-0E56-424D-BBB5-3C6BA7201369}" type="presOf" srcId="{4F5F28C1-8D2E-468F-86DB-72D8E0DB5F9A}" destId="{8DDCFB98-51F2-466C-9834-9DC3DD644ECB}" srcOrd="0" destOrd="0" presId="urn:microsoft.com/office/officeart/2005/8/layout/chevron2"/>
    <dgm:cxn modelId="{452E3F09-940A-4426-9CAE-A676ABC3A67F}" type="presParOf" srcId="{061DE3C0-7967-4940-81E8-1A8BFC5CE727}" destId="{CFA1961D-2894-4349-AFE6-74B6959C66BE}" srcOrd="0" destOrd="0" presId="urn:microsoft.com/office/officeart/2005/8/layout/chevron2"/>
    <dgm:cxn modelId="{8D5A5774-007D-4831-8A73-E80E30FC7B79}" type="presParOf" srcId="{CFA1961D-2894-4349-AFE6-74B6959C66BE}" destId="{588590F4-D96D-4258-B643-11EA322739DB}" srcOrd="0" destOrd="0" presId="urn:microsoft.com/office/officeart/2005/8/layout/chevron2"/>
    <dgm:cxn modelId="{00EF2036-4DC7-4BC4-AE03-94ED8A9EE127}" type="presParOf" srcId="{CFA1961D-2894-4349-AFE6-74B6959C66BE}" destId="{8DDCFB98-51F2-466C-9834-9DC3DD644EC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2EDD7590-9713-4F61-892A-3BB1CB77F9E1}" type="doc">
      <dgm:prSet loTypeId="urn:microsoft.com/office/officeart/2008/layout/AscendingPictureAccentProcess" loCatId="picture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6BC5EF6-A4B1-4515-97C5-5115948967FB}">
      <dgm:prSet phldrT="[Text]" phldr="0"/>
      <dgm:spPr>
        <a:solidFill>
          <a:schemeClr val="tx2"/>
        </a:solidFill>
      </dgm:spPr>
      <dgm:t>
        <a:bodyPr/>
        <a:lstStyle/>
        <a:p>
          <a:r>
            <a:rPr lang="en-US" dirty="0"/>
            <a:t>Database Creation  </a:t>
          </a:r>
        </a:p>
      </dgm:t>
    </dgm:pt>
    <dgm:pt modelId="{426DD072-0F01-4E9D-AF13-7E33D65F5345}" type="parTrans" cxnId="{F9746D73-7D4C-455A-935B-833E1A299D57}">
      <dgm:prSet/>
      <dgm:spPr/>
      <dgm:t>
        <a:bodyPr/>
        <a:lstStyle/>
        <a:p>
          <a:endParaRPr lang="en-US"/>
        </a:p>
      </dgm:t>
    </dgm:pt>
    <dgm:pt modelId="{330807F7-416B-432E-8199-B3567641A694}" type="sibTrans" cxnId="{F9746D73-7D4C-455A-935B-833E1A299D57}">
      <dgm:prSet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Database outline"/>
        </a:ext>
      </dgm:extLst>
    </dgm:pt>
    <dgm:pt modelId="{DD05CA27-D196-4B98-8CA0-3734E8669460}" type="pres">
      <dgm:prSet presAssocID="{2EDD7590-9713-4F61-892A-3BB1CB77F9E1}" presName="Name0" presStyleCnt="0">
        <dgm:presLayoutVars>
          <dgm:chMax val="7"/>
          <dgm:chPref val="7"/>
          <dgm:dir/>
        </dgm:presLayoutVars>
      </dgm:prSet>
      <dgm:spPr/>
    </dgm:pt>
    <dgm:pt modelId="{452AE369-112F-4579-A05D-5D91F8F6FA7B}" type="pres">
      <dgm:prSet presAssocID="{56BC5EF6-A4B1-4515-97C5-5115948967FB}" presName="parTx1" presStyleLbl="node1" presStyleIdx="0" presStyleCnt="1"/>
      <dgm:spPr/>
    </dgm:pt>
    <dgm:pt modelId="{9D7D4F2A-C39E-4A39-A5C0-00AC45E5944E}" type="pres">
      <dgm:prSet presAssocID="{330807F7-416B-432E-8199-B3567641A694}" presName="picture1" presStyleCnt="0"/>
      <dgm:spPr/>
    </dgm:pt>
    <dgm:pt modelId="{A3318EA5-2555-4A9C-8220-4AF621EE3D09}" type="pres">
      <dgm:prSet presAssocID="{330807F7-416B-432E-8199-B3567641A694}" presName="imageRepeatNode" presStyleLbl="fgImgPlace1" presStyleIdx="0" presStyleCnt="1"/>
      <dgm:spPr/>
    </dgm:pt>
  </dgm:ptLst>
  <dgm:cxnLst>
    <dgm:cxn modelId="{CD410900-758B-48AD-B1B4-F9E5F1127AF4}" type="presOf" srcId="{2EDD7590-9713-4F61-892A-3BB1CB77F9E1}" destId="{DD05CA27-D196-4B98-8CA0-3734E8669460}" srcOrd="0" destOrd="0" presId="urn:microsoft.com/office/officeart/2008/layout/AscendingPictureAccentProcess"/>
    <dgm:cxn modelId="{F9746D73-7D4C-455A-935B-833E1A299D57}" srcId="{2EDD7590-9713-4F61-892A-3BB1CB77F9E1}" destId="{56BC5EF6-A4B1-4515-97C5-5115948967FB}" srcOrd="0" destOrd="0" parTransId="{426DD072-0F01-4E9D-AF13-7E33D65F5345}" sibTransId="{330807F7-416B-432E-8199-B3567641A694}"/>
    <dgm:cxn modelId="{DCF2D39C-96F6-4F6F-BBA5-368DCDAB33EC}" type="presOf" srcId="{56BC5EF6-A4B1-4515-97C5-5115948967FB}" destId="{452AE369-112F-4579-A05D-5D91F8F6FA7B}" srcOrd="0" destOrd="0" presId="urn:microsoft.com/office/officeart/2008/layout/AscendingPictureAccentProcess"/>
    <dgm:cxn modelId="{5E4AF0B4-BE25-41AC-8B7E-164BF46E7E0F}" type="presOf" srcId="{330807F7-416B-432E-8199-B3567641A694}" destId="{A3318EA5-2555-4A9C-8220-4AF621EE3D09}" srcOrd="0" destOrd="0" presId="urn:microsoft.com/office/officeart/2008/layout/AscendingPictureAccentProcess"/>
    <dgm:cxn modelId="{FAC72F2B-53F7-4385-B52F-6FEA2F243CF2}" type="presParOf" srcId="{DD05CA27-D196-4B98-8CA0-3734E8669460}" destId="{452AE369-112F-4579-A05D-5D91F8F6FA7B}" srcOrd="0" destOrd="0" presId="urn:microsoft.com/office/officeart/2008/layout/AscendingPictureAccentProcess"/>
    <dgm:cxn modelId="{EAB55863-D921-4998-BAD6-8C89471CF9EC}" type="presParOf" srcId="{DD05CA27-D196-4B98-8CA0-3734E8669460}" destId="{9D7D4F2A-C39E-4A39-A5C0-00AC45E5944E}" srcOrd="1" destOrd="0" presId="urn:microsoft.com/office/officeart/2008/layout/AscendingPictureAccentProcess"/>
    <dgm:cxn modelId="{C4BB3CD7-B0D7-45A5-A89D-C398D576B46B}" type="presParOf" srcId="{9D7D4F2A-C39E-4A39-A5C0-00AC45E5944E}" destId="{A3318EA5-2555-4A9C-8220-4AF621EE3D09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305EBD42-18A9-4016-BAB1-7307BB5B132A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C3DC2E-EBE1-4698-A48C-48E9500BE255}">
      <dgm:prSet phldrT="[Text]"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26 Table from 6 Categories </a:t>
          </a:r>
        </a:p>
      </dgm:t>
    </dgm:pt>
    <dgm:pt modelId="{D9753A11-A404-4970-B82B-8789589525A4}" type="parTrans" cxnId="{2B69AAA9-F93D-4B56-97AC-03709FCC5CE8}">
      <dgm:prSet/>
      <dgm:spPr/>
      <dgm:t>
        <a:bodyPr/>
        <a:lstStyle/>
        <a:p>
          <a:endParaRPr lang="en-US"/>
        </a:p>
      </dgm:t>
    </dgm:pt>
    <dgm:pt modelId="{33C4784D-7ED0-4A5C-ACB0-4934379DE680}" type="sibTrans" cxnId="{2B69AAA9-F93D-4B56-97AC-03709FCC5CE8}">
      <dgm:prSet/>
      <dgm:spPr/>
      <dgm:t>
        <a:bodyPr/>
        <a:lstStyle/>
        <a:p>
          <a:endParaRPr lang="en-US"/>
        </a:p>
      </dgm:t>
    </dgm:pt>
    <dgm:pt modelId="{A649059C-CD5C-41F5-9727-FC504FACC949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000" b="0" i="0" u="none" dirty="0">
              <a:solidFill>
                <a:schemeClr val="bg1"/>
              </a:solidFill>
            </a:rPr>
            <a:t>INSTRUCTOR</a:t>
          </a:r>
          <a:endParaRPr lang="en-US" sz="2000" b="0" dirty="0">
            <a:solidFill>
              <a:schemeClr val="bg1"/>
            </a:solidFill>
          </a:endParaRPr>
        </a:p>
      </dgm:t>
    </dgm:pt>
    <dgm:pt modelId="{679AF1FF-DA9D-4DD4-855E-80237A1ACCB4}" type="parTrans" cxnId="{1208428F-7C2D-4251-9E6C-76416A060679}">
      <dgm:prSet/>
      <dgm:spPr/>
      <dgm:t>
        <a:bodyPr/>
        <a:lstStyle/>
        <a:p>
          <a:endParaRPr lang="en-US"/>
        </a:p>
      </dgm:t>
    </dgm:pt>
    <dgm:pt modelId="{5A303033-91E4-4BCE-948E-C43DF4E64710}" type="sibTrans" cxnId="{1208428F-7C2D-4251-9E6C-76416A060679}">
      <dgm:prSet/>
      <dgm:spPr/>
      <dgm:t>
        <a:bodyPr/>
        <a:lstStyle/>
        <a:p>
          <a:endParaRPr lang="en-US"/>
        </a:p>
      </dgm:t>
    </dgm:pt>
    <dgm:pt modelId="{381B532B-143A-4C96-98F4-3E2BD5B0229D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000" b="0" i="0" u="none" dirty="0">
              <a:solidFill>
                <a:schemeClr val="bg1"/>
              </a:solidFill>
            </a:rPr>
            <a:t>STUDENT</a:t>
          </a:r>
          <a:endParaRPr lang="en-US" sz="2000" b="0" dirty="0">
            <a:solidFill>
              <a:schemeClr val="bg1"/>
            </a:solidFill>
          </a:endParaRPr>
        </a:p>
      </dgm:t>
    </dgm:pt>
    <dgm:pt modelId="{17F25C8D-B4B4-4AC3-8BDE-86706F42F8FE}" type="parTrans" cxnId="{0DD9FEF0-5459-40A3-8BEB-1BE9D3A70679}">
      <dgm:prSet/>
      <dgm:spPr/>
      <dgm:t>
        <a:bodyPr/>
        <a:lstStyle/>
        <a:p>
          <a:endParaRPr lang="en-US"/>
        </a:p>
      </dgm:t>
    </dgm:pt>
    <dgm:pt modelId="{C4C6C003-9267-4875-9FC3-0D233ED0D2A9}" type="sibTrans" cxnId="{0DD9FEF0-5459-40A3-8BEB-1BE9D3A70679}">
      <dgm:prSet/>
      <dgm:spPr/>
      <dgm:t>
        <a:bodyPr/>
        <a:lstStyle/>
        <a:p>
          <a:endParaRPr lang="en-US"/>
        </a:p>
      </dgm:t>
    </dgm:pt>
    <dgm:pt modelId="{07F6748F-FE38-4281-B55D-0E697D0EEA6C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000" b="0" i="0" u="none" dirty="0">
              <a:solidFill>
                <a:schemeClr val="bg1"/>
              </a:solidFill>
            </a:rPr>
            <a:t>ORGANIZATIONAL STRUCTURE</a:t>
          </a:r>
          <a:endParaRPr lang="en-US" sz="2000" b="0" dirty="0">
            <a:solidFill>
              <a:schemeClr val="bg1"/>
            </a:solidFill>
          </a:endParaRPr>
        </a:p>
      </dgm:t>
    </dgm:pt>
    <dgm:pt modelId="{EC01E9EE-AC4F-4416-9240-DF08EB913E5E}" type="parTrans" cxnId="{278B4864-0DF0-466F-8935-01815A14B15F}">
      <dgm:prSet/>
      <dgm:spPr/>
      <dgm:t>
        <a:bodyPr/>
        <a:lstStyle/>
        <a:p>
          <a:endParaRPr lang="en-US"/>
        </a:p>
      </dgm:t>
    </dgm:pt>
    <dgm:pt modelId="{CE61A13F-F05B-4B88-AAB4-6C4619A81372}" type="sibTrans" cxnId="{278B4864-0DF0-466F-8935-01815A14B15F}">
      <dgm:prSet/>
      <dgm:spPr/>
      <dgm:t>
        <a:bodyPr/>
        <a:lstStyle/>
        <a:p>
          <a:endParaRPr lang="en-US"/>
        </a:p>
      </dgm:t>
    </dgm:pt>
    <dgm:pt modelId="{1D503E16-420E-43A7-8205-57CB34B9ED96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000" b="0" i="0" u="none" dirty="0">
              <a:solidFill>
                <a:schemeClr val="bg1"/>
              </a:solidFill>
            </a:rPr>
            <a:t>EMPLOYMENT</a:t>
          </a:r>
          <a:endParaRPr lang="en-US" sz="2000" b="0" dirty="0">
            <a:solidFill>
              <a:schemeClr val="bg1"/>
            </a:solidFill>
          </a:endParaRPr>
        </a:p>
      </dgm:t>
    </dgm:pt>
    <dgm:pt modelId="{40E183CD-0340-4A32-BF64-6C91734C2372}" type="parTrans" cxnId="{ABCF3D8B-055D-40B1-9B8F-4EF20C840AE3}">
      <dgm:prSet/>
      <dgm:spPr/>
      <dgm:t>
        <a:bodyPr/>
        <a:lstStyle/>
        <a:p>
          <a:endParaRPr lang="en-US"/>
        </a:p>
      </dgm:t>
    </dgm:pt>
    <dgm:pt modelId="{BCDD6B36-225B-4D5A-8BE4-DB67E40CDEE7}" type="sibTrans" cxnId="{ABCF3D8B-055D-40B1-9B8F-4EF20C840AE3}">
      <dgm:prSet/>
      <dgm:spPr/>
      <dgm:t>
        <a:bodyPr/>
        <a:lstStyle/>
        <a:p>
          <a:endParaRPr lang="en-US"/>
        </a:p>
      </dgm:t>
    </dgm:pt>
    <dgm:pt modelId="{171C73E8-11D3-469E-99BA-B460F9611CC2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000" b="0" i="0" u="none" dirty="0">
              <a:solidFill>
                <a:schemeClr val="bg1"/>
              </a:solidFill>
            </a:rPr>
            <a:t>COURSE</a:t>
          </a:r>
          <a:endParaRPr lang="en-US" sz="2000" b="0" dirty="0">
            <a:solidFill>
              <a:schemeClr val="bg1"/>
            </a:solidFill>
          </a:endParaRPr>
        </a:p>
      </dgm:t>
    </dgm:pt>
    <dgm:pt modelId="{E489AE27-8FE2-4BF2-94EA-95C3F1B291A5}" type="parTrans" cxnId="{9E90AF98-5F41-43F3-8AA2-70EB823D9CC4}">
      <dgm:prSet/>
      <dgm:spPr/>
      <dgm:t>
        <a:bodyPr/>
        <a:lstStyle/>
        <a:p>
          <a:endParaRPr lang="en-US"/>
        </a:p>
      </dgm:t>
    </dgm:pt>
    <dgm:pt modelId="{04D80365-458D-4C80-B21A-34F5B53B531F}" type="sibTrans" cxnId="{9E90AF98-5F41-43F3-8AA2-70EB823D9CC4}">
      <dgm:prSet/>
      <dgm:spPr/>
      <dgm:t>
        <a:bodyPr/>
        <a:lstStyle/>
        <a:p>
          <a:endParaRPr lang="en-US"/>
        </a:p>
      </dgm:t>
    </dgm:pt>
    <dgm:pt modelId="{C84CE231-8708-4CE1-9767-07061406B9F7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000" b="0" i="0" u="none" dirty="0">
              <a:solidFill>
                <a:schemeClr val="bg1"/>
              </a:solidFill>
            </a:rPr>
            <a:t>EXAMS &amp; QUESTIONS</a:t>
          </a:r>
          <a:endParaRPr lang="en-US" sz="2000" b="0" dirty="0">
            <a:solidFill>
              <a:schemeClr val="bg1"/>
            </a:solidFill>
          </a:endParaRPr>
        </a:p>
      </dgm:t>
    </dgm:pt>
    <dgm:pt modelId="{7624C762-A7F3-4091-8D8A-83E3758E6634}" type="parTrans" cxnId="{A2E2D6B5-9E48-4DFA-9376-5D0B1677EC7B}">
      <dgm:prSet/>
      <dgm:spPr/>
      <dgm:t>
        <a:bodyPr/>
        <a:lstStyle/>
        <a:p>
          <a:endParaRPr lang="en-US"/>
        </a:p>
      </dgm:t>
    </dgm:pt>
    <dgm:pt modelId="{6835EF91-BACB-4310-B971-C761D531B9E7}" type="sibTrans" cxnId="{A2E2D6B5-9E48-4DFA-9376-5D0B1677EC7B}">
      <dgm:prSet/>
      <dgm:spPr/>
      <dgm:t>
        <a:bodyPr/>
        <a:lstStyle/>
        <a:p>
          <a:endParaRPr lang="en-US"/>
        </a:p>
      </dgm:t>
    </dgm:pt>
    <dgm:pt modelId="{0FF3D381-8943-4399-BB3D-BCD04E4F0FE5}">
      <dgm:prSet phldrT="[Text]" custT="1"/>
      <dgm:spPr/>
      <dgm:t>
        <a:bodyPr/>
        <a:lstStyle/>
        <a:p>
          <a:pPr>
            <a:buNone/>
          </a:pPr>
          <a:r>
            <a:rPr lang="en-US" sz="1400" b="1" i="0" u="none" dirty="0">
              <a:solidFill>
                <a:schemeClr val="bg1"/>
              </a:solidFill>
            </a:rPr>
            <a:t>(Instructor , </a:t>
          </a:r>
          <a:r>
            <a:rPr lang="en-US" sz="1400" b="1" i="0" u="none" dirty="0" err="1">
              <a:solidFill>
                <a:schemeClr val="bg1"/>
              </a:solidFill>
            </a:rPr>
            <a:t>Instructor_Phone</a:t>
          </a:r>
          <a:r>
            <a:rPr lang="en-US" sz="1400" b="1" i="0" u="none" dirty="0">
              <a:solidFill>
                <a:schemeClr val="bg1"/>
              </a:solidFill>
            </a:rPr>
            <a:t>) Tables</a:t>
          </a:r>
          <a:endParaRPr lang="en-US" sz="1400" b="0" dirty="0">
            <a:solidFill>
              <a:schemeClr val="bg1"/>
            </a:solidFill>
          </a:endParaRPr>
        </a:p>
      </dgm:t>
    </dgm:pt>
    <dgm:pt modelId="{F68BCDB3-8D6C-4C6E-9D12-C83697DC50BC}" type="parTrans" cxnId="{C73047B0-9704-45BC-A198-BB9CE9B1D9D8}">
      <dgm:prSet/>
      <dgm:spPr/>
      <dgm:t>
        <a:bodyPr/>
        <a:lstStyle/>
        <a:p>
          <a:endParaRPr lang="en-US"/>
        </a:p>
      </dgm:t>
    </dgm:pt>
    <dgm:pt modelId="{D12F28C2-11A8-4184-816A-4D59F17C2449}" type="sibTrans" cxnId="{C73047B0-9704-45BC-A198-BB9CE9B1D9D8}">
      <dgm:prSet/>
      <dgm:spPr/>
      <dgm:t>
        <a:bodyPr/>
        <a:lstStyle/>
        <a:p>
          <a:endParaRPr lang="en-US"/>
        </a:p>
      </dgm:t>
    </dgm:pt>
    <dgm:pt modelId="{D3FF8D2F-59E5-4EF5-B209-E4FEB3F206D0}">
      <dgm:prSet phldrT="[Text]" custT="1"/>
      <dgm:spPr/>
      <dgm:t>
        <a:bodyPr/>
        <a:lstStyle/>
        <a:p>
          <a:pPr>
            <a:buNone/>
          </a:pPr>
          <a:r>
            <a:rPr lang="en-US" sz="1400" b="1" i="0" u="none" dirty="0">
              <a:solidFill>
                <a:schemeClr val="bg1"/>
              </a:solidFill>
            </a:rPr>
            <a:t>(Department , Intake, Branch, Track, Group) Tables</a:t>
          </a:r>
          <a:endParaRPr lang="en-US" sz="1400" b="0" dirty="0">
            <a:solidFill>
              <a:schemeClr val="bg1"/>
            </a:solidFill>
          </a:endParaRPr>
        </a:p>
      </dgm:t>
    </dgm:pt>
    <dgm:pt modelId="{88BB1CFB-2BAA-4D8A-A1E5-8E25EE5CA3F6}" type="parTrans" cxnId="{3F0ABEF2-A975-49D4-843C-A912C30D7F5C}">
      <dgm:prSet/>
      <dgm:spPr/>
      <dgm:t>
        <a:bodyPr/>
        <a:lstStyle/>
        <a:p>
          <a:endParaRPr lang="en-US"/>
        </a:p>
      </dgm:t>
    </dgm:pt>
    <dgm:pt modelId="{B98D4348-D1AB-4D16-9114-1C2F4391A097}" type="sibTrans" cxnId="{3F0ABEF2-A975-49D4-843C-A912C30D7F5C}">
      <dgm:prSet/>
      <dgm:spPr/>
      <dgm:t>
        <a:bodyPr/>
        <a:lstStyle/>
        <a:p>
          <a:endParaRPr lang="en-US"/>
        </a:p>
      </dgm:t>
    </dgm:pt>
    <dgm:pt modelId="{E31703E2-8F03-4338-99A0-52E5F046F5AB}">
      <dgm:prSet phldrT="[Text]" custT="1"/>
      <dgm:spPr/>
      <dgm:t>
        <a:bodyPr/>
        <a:lstStyle/>
        <a:p>
          <a:pPr>
            <a:buNone/>
          </a:pPr>
          <a:r>
            <a:rPr lang="en-US" sz="1400" b="1" i="0" u="none" dirty="0">
              <a:solidFill>
                <a:schemeClr val="bg1"/>
              </a:solidFill>
            </a:rPr>
            <a:t>(Student , </a:t>
          </a:r>
          <a:r>
            <a:rPr lang="en-US" sz="1400" b="1" i="0" u="none" dirty="0" err="1">
              <a:solidFill>
                <a:schemeClr val="bg1"/>
              </a:solidFill>
            </a:rPr>
            <a:t>Failed_Students</a:t>
          </a:r>
          <a:r>
            <a:rPr lang="en-US" sz="1400" b="1" i="0" u="none" dirty="0">
              <a:solidFill>
                <a:schemeClr val="bg1"/>
              </a:solidFill>
            </a:rPr>
            <a:t>, </a:t>
          </a:r>
          <a:r>
            <a:rPr lang="en-US" sz="1400" b="1" i="0" u="none" dirty="0" err="1">
              <a:solidFill>
                <a:schemeClr val="bg1"/>
              </a:solidFill>
            </a:rPr>
            <a:t>Student_Phone</a:t>
          </a:r>
          <a:r>
            <a:rPr lang="en-US" sz="1400" b="1" i="0" u="none" dirty="0">
              <a:solidFill>
                <a:schemeClr val="bg1"/>
              </a:solidFill>
            </a:rPr>
            <a:t>, </a:t>
          </a:r>
          <a:r>
            <a:rPr lang="en-US" sz="1400" b="1" i="0" u="none" dirty="0" err="1">
              <a:solidFill>
                <a:schemeClr val="bg1"/>
              </a:solidFill>
            </a:rPr>
            <a:t>Student_Social</a:t>
          </a:r>
          <a:r>
            <a:rPr lang="en-US" sz="1400" b="1" i="0" u="none" dirty="0">
              <a:solidFill>
                <a:schemeClr val="bg1"/>
              </a:solidFill>
            </a:rPr>
            <a:t>, </a:t>
          </a:r>
          <a:r>
            <a:rPr lang="en-US" sz="1400" b="1" i="0" u="none" dirty="0" err="1">
              <a:solidFill>
                <a:schemeClr val="bg1"/>
              </a:solidFill>
            </a:rPr>
            <a:t>Freelance_Job</a:t>
          </a:r>
          <a:r>
            <a:rPr lang="en-US" sz="1400" b="1" i="0" u="none" dirty="0">
              <a:solidFill>
                <a:schemeClr val="bg1"/>
              </a:solidFill>
            </a:rPr>
            <a:t> , Certificate, Rating) Tables</a:t>
          </a:r>
          <a:endParaRPr lang="en-US" sz="1400" b="0" dirty="0">
            <a:solidFill>
              <a:schemeClr val="bg1"/>
            </a:solidFill>
          </a:endParaRPr>
        </a:p>
      </dgm:t>
    </dgm:pt>
    <dgm:pt modelId="{B12B179C-F41D-4811-B9B4-8E5749383048}" type="parTrans" cxnId="{A0CEE97E-BFFA-4D8A-9BE7-1FD7F1668C38}">
      <dgm:prSet/>
      <dgm:spPr/>
      <dgm:t>
        <a:bodyPr/>
        <a:lstStyle/>
        <a:p>
          <a:endParaRPr lang="en-US"/>
        </a:p>
      </dgm:t>
    </dgm:pt>
    <dgm:pt modelId="{40202B4D-2C51-408A-8580-13CC5A04BCCF}" type="sibTrans" cxnId="{A0CEE97E-BFFA-4D8A-9BE7-1FD7F1668C38}">
      <dgm:prSet/>
      <dgm:spPr/>
      <dgm:t>
        <a:bodyPr/>
        <a:lstStyle/>
        <a:p>
          <a:endParaRPr lang="en-US"/>
        </a:p>
      </dgm:t>
    </dgm:pt>
    <dgm:pt modelId="{D750EF46-0BDE-4A85-ACBB-806FB05E46ED}">
      <dgm:prSet phldrT="[Text]" custT="1"/>
      <dgm:spPr/>
      <dgm:t>
        <a:bodyPr/>
        <a:lstStyle/>
        <a:p>
          <a:pPr>
            <a:buNone/>
          </a:pPr>
          <a:r>
            <a:rPr lang="en-US" sz="1400" b="1" i="0" u="none" dirty="0">
              <a:solidFill>
                <a:schemeClr val="bg1"/>
              </a:solidFill>
            </a:rPr>
            <a:t>(Company , </a:t>
          </a:r>
          <a:r>
            <a:rPr lang="en-US" sz="1400" b="1" i="0" u="none" dirty="0" err="1">
              <a:solidFill>
                <a:schemeClr val="bg1"/>
              </a:solidFill>
            </a:rPr>
            <a:t>Student_Company</a:t>
          </a:r>
          <a:r>
            <a:rPr lang="en-US" sz="1400" b="1" i="0" u="none" dirty="0">
              <a:solidFill>
                <a:schemeClr val="bg1"/>
              </a:solidFill>
            </a:rPr>
            <a:t>) Tables</a:t>
          </a:r>
          <a:endParaRPr lang="en-US" sz="1400" b="0" dirty="0">
            <a:solidFill>
              <a:schemeClr val="bg1"/>
            </a:solidFill>
          </a:endParaRPr>
        </a:p>
      </dgm:t>
    </dgm:pt>
    <dgm:pt modelId="{AE1F6459-E92C-4709-B082-6CCEECC52C08}" type="parTrans" cxnId="{0A3F7386-0BBA-4895-8242-AACC27025562}">
      <dgm:prSet/>
      <dgm:spPr/>
      <dgm:t>
        <a:bodyPr/>
        <a:lstStyle/>
        <a:p>
          <a:endParaRPr lang="en-US"/>
        </a:p>
      </dgm:t>
    </dgm:pt>
    <dgm:pt modelId="{DAC5781C-C14D-4E9D-8061-027B18062BEF}" type="sibTrans" cxnId="{0A3F7386-0BBA-4895-8242-AACC27025562}">
      <dgm:prSet/>
      <dgm:spPr/>
      <dgm:t>
        <a:bodyPr/>
        <a:lstStyle/>
        <a:p>
          <a:endParaRPr lang="en-US"/>
        </a:p>
      </dgm:t>
    </dgm:pt>
    <dgm:pt modelId="{6064AD96-1A61-4A87-900E-E6107A38A220}">
      <dgm:prSet phldrT="[Text]" custT="1"/>
      <dgm:spPr/>
      <dgm:t>
        <a:bodyPr/>
        <a:lstStyle/>
        <a:p>
          <a:pPr>
            <a:buNone/>
          </a:pPr>
          <a:r>
            <a:rPr lang="en-US" sz="1400" b="1" i="0" u="none" dirty="0">
              <a:solidFill>
                <a:schemeClr val="bg1"/>
              </a:solidFill>
            </a:rPr>
            <a:t>(Course ,Topics , </a:t>
          </a:r>
          <a:r>
            <a:rPr lang="en-US" sz="1400" b="1" i="0" u="none" dirty="0" err="1">
              <a:solidFill>
                <a:schemeClr val="bg1"/>
              </a:solidFill>
            </a:rPr>
            <a:t>Track_Course</a:t>
          </a:r>
          <a:r>
            <a:rPr lang="en-US" sz="1400" b="1" i="0" u="none" dirty="0">
              <a:solidFill>
                <a:schemeClr val="bg1"/>
              </a:solidFill>
            </a:rPr>
            <a:t> , </a:t>
          </a:r>
          <a:r>
            <a:rPr lang="en-US" sz="1400" b="1" i="0" u="none" dirty="0" err="1">
              <a:solidFill>
                <a:schemeClr val="bg1"/>
              </a:solidFill>
            </a:rPr>
            <a:t>Instructor_Course</a:t>
          </a:r>
          <a:r>
            <a:rPr lang="en-US" sz="1400" b="1" i="0" u="none" dirty="0">
              <a:solidFill>
                <a:schemeClr val="bg1"/>
              </a:solidFill>
            </a:rPr>
            <a:t>, </a:t>
          </a:r>
          <a:r>
            <a:rPr lang="en-US" sz="1400" b="1" i="0" u="none" dirty="0" err="1">
              <a:solidFill>
                <a:schemeClr val="bg1"/>
              </a:solidFill>
            </a:rPr>
            <a:t>Student_Course</a:t>
          </a:r>
          <a:r>
            <a:rPr lang="en-US" sz="1400" b="1" i="0" u="none" dirty="0">
              <a:solidFill>
                <a:schemeClr val="bg1"/>
              </a:solidFill>
            </a:rPr>
            <a:t> ) Tables</a:t>
          </a:r>
          <a:endParaRPr lang="en-US" sz="1400" b="0" dirty="0">
            <a:solidFill>
              <a:schemeClr val="bg1"/>
            </a:solidFill>
          </a:endParaRPr>
        </a:p>
      </dgm:t>
    </dgm:pt>
    <dgm:pt modelId="{323D61AC-B2C2-4BC7-BFDA-D4D1FF73C08E}" type="parTrans" cxnId="{72A26894-6DE9-4732-9C0D-4A0546B6DDF7}">
      <dgm:prSet/>
      <dgm:spPr/>
      <dgm:t>
        <a:bodyPr/>
        <a:lstStyle/>
        <a:p>
          <a:endParaRPr lang="en-US"/>
        </a:p>
      </dgm:t>
    </dgm:pt>
    <dgm:pt modelId="{8845F68A-DBAE-43C3-A7E1-5C9673D28A65}" type="sibTrans" cxnId="{72A26894-6DE9-4732-9C0D-4A0546B6DDF7}">
      <dgm:prSet/>
      <dgm:spPr/>
      <dgm:t>
        <a:bodyPr/>
        <a:lstStyle/>
        <a:p>
          <a:endParaRPr lang="en-US"/>
        </a:p>
      </dgm:t>
    </dgm:pt>
    <dgm:pt modelId="{2BEF68B4-1E0C-4B67-B9B7-ABFCDADCCB15}">
      <dgm:prSet phldrT="[Text]" custT="1"/>
      <dgm:spPr/>
      <dgm:t>
        <a:bodyPr/>
        <a:lstStyle/>
        <a:p>
          <a:pPr>
            <a:buNone/>
          </a:pPr>
          <a:r>
            <a:rPr lang="en-US" sz="1600" b="1" i="0" u="none" dirty="0">
              <a:solidFill>
                <a:schemeClr val="bg1"/>
              </a:solidFill>
            </a:rPr>
            <a:t>(Exam, </a:t>
          </a:r>
          <a:r>
            <a:rPr lang="en-US" sz="1600" b="1" i="0" u="none" dirty="0" err="1">
              <a:solidFill>
                <a:schemeClr val="bg1"/>
              </a:solidFill>
            </a:rPr>
            <a:t>Question_Bank</a:t>
          </a:r>
          <a:r>
            <a:rPr lang="en-US" sz="1600" b="1" i="0" u="none" dirty="0">
              <a:solidFill>
                <a:schemeClr val="bg1"/>
              </a:solidFill>
            </a:rPr>
            <a:t>, </a:t>
          </a:r>
          <a:r>
            <a:rPr lang="en-US" sz="1600" b="1" i="0" u="none" dirty="0" err="1">
              <a:solidFill>
                <a:schemeClr val="bg1"/>
              </a:solidFill>
            </a:rPr>
            <a:t>Question_Choice</a:t>
          </a:r>
          <a:r>
            <a:rPr lang="en-US" sz="1600" b="1" i="0" u="none" dirty="0">
              <a:solidFill>
                <a:schemeClr val="bg1"/>
              </a:solidFill>
            </a:rPr>
            <a:t>, </a:t>
          </a:r>
          <a:r>
            <a:rPr lang="en-US" sz="1600" b="1" i="0" u="none" dirty="0" err="1">
              <a:solidFill>
                <a:schemeClr val="bg1"/>
              </a:solidFill>
            </a:rPr>
            <a:t>Exam_Questions</a:t>
          </a:r>
          <a:r>
            <a:rPr lang="en-US" sz="1600" b="1" i="0" u="none" dirty="0">
              <a:solidFill>
                <a:schemeClr val="bg1"/>
              </a:solidFill>
            </a:rPr>
            <a:t>, </a:t>
          </a:r>
          <a:r>
            <a:rPr lang="en-US" sz="1600" b="1" i="0" u="none" dirty="0" err="1">
              <a:solidFill>
                <a:schemeClr val="bg1"/>
              </a:solidFill>
            </a:rPr>
            <a:t>Student_Exam_Answer</a:t>
          </a:r>
          <a:r>
            <a:rPr lang="en-US" sz="1600" b="1" i="0" u="none" dirty="0">
              <a:solidFill>
                <a:schemeClr val="bg1"/>
              </a:solidFill>
            </a:rPr>
            <a:t> ) Tables</a:t>
          </a:r>
          <a:endParaRPr lang="en-US" sz="1600" b="0" dirty="0">
            <a:solidFill>
              <a:schemeClr val="bg1"/>
            </a:solidFill>
          </a:endParaRPr>
        </a:p>
      </dgm:t>
    </dgm:pt>
    <dgm:pt modelId="{3388A1B3-FCB8-46DF-8CE2-8DBA18F26F92}" type="parTrans" cxnId="{8E13C820-5E9E-4013-A55B-C984967D01A3}">
      <dgm:prSet/>
      <dgm:spPr/>
      <dgm:t>
        <a:bodyPr/>
        <a:lstStyle/>
        <a:p>
          <a:endParaRPr lang="en-US"/>
        </a:p>
      </dgm:t>
    </dgm:pt>
    <dgm:pt modelId="{3BA22C22-30BA-401A-B40C-4DF3D5A0339D}" type="sibTrans" cxnId="{8E13C820-5E9E-4013-A55B-C984967D01A3}">
      <dgm:prSet/>
      <dgm:spPr/>
      <dgm:t>
        <a:bodyPr/>
        <a:lstStyle/>
        <a:p>
          <a:endParaRPr lang="en-US"/>
        </a:p>
      </dgm:t>
    </dgm:pt>
    <dgm:pt modelId="{FA594884-96D5-45A7-96AF-02DDC15AE56A}" type="pres">
      <dgm:prSet presAssocID="{305EBD42-18A9-4016-BAB1-7307BB5B132A}" presName="linear" presStyleCnt="0">
        <dgm:presLayoutVars>
          <dgm:animLvl val="lvl"/>
          <dgm:resizeHandles val="exact"/>
        </dgm:presLayoutVars>
      </dgm:prSet>
      <dgm:spPr/>
    </dgm:pt>
    <dgm:pt modelId="{6C7A47F6-AB40-44AD-8708-9781DAA87C31}" type="pres">
      <dgm:prSet presAssocID="{50C3DC2E-EBE1-4698-A48C-48E9500BE255}" presName="parentText" presStyleLbl="node1" presStyleIdx="0" presStyleCnt="1" custScaleY="47786" custLinFactNeighborX="227" custLinFactNeighborY="-3632">
        <dgm:presLayoutVars>
          <dgm:chMax val="0"/>
          <dgm:bulletEnabled val="1"/>
        </dgm:presLayoutVars>
      </dgm:prSet>
      <dgm:spPr/>
    </dgm:pt>
    <dgm:pt modelId="{71ECC2C5-69C0-4065-AE92-1A334540D9C6}" type="pres">
      <dgm:prSet presAssocID="{50C3DC2E-EBE1-4698-A48C-48E9500BE255}" presName="childText" presStyleLbl="revTx" presStyleIdx="0" presStyleCnt="1" custScaleY="81609">
        <dgm:presLayoutVars>
          <dgm:bulletEnabled val="1"/>
        </dgm:presLayoutVars>
      </dgm:prSet>
      <dgm:spPr/>
    </dgm:pt>
  </dgm:ptLst>
  <dgm:cxnLst>
    <dgm:cxn modelId="{31660504-81CC-4EAA-B49E-EF1DCB5F1128}" type="presOf" srcId="{D750EF46-0BDE-4A85-ACBB-806FB05E46ED}" destId="{71ECC2C5-69C0-4065-AE92-1A334540D9C6}" srcOrd="0" destOrd="7" presId="urn:microsoft.com/office/officeart/2005/8/layout/vList2"/>
    <dgm:cxn modelId="{8E13C820-5E9E-4013-A55B-C984967D01A3}" srcId="{C84CE231-8708-4CE1-9767-07061406B9F7}" destId="{2BEF68B4-1E0C-4B67-B9B7-ABFCDADCCB15}" srcOrd="0" destOrd="0" parTransId="{3388A1B3-FCB8-46DF-8CE2-8DBA18F26F92}" sibTransId="{3BA22C22-30BA-401A-B40C-4DF3D5A0339D}"/>
    <dgm:cxn modelId="{D46B9224-3917-4AC6-B224-FE03BB305401}" type="presOf" srcId="{6064AD96-1A61-4A87-900E-E6107A38A220}" destId="{71ECC2C5-69C0-4065-AE92-1A334540D9C6}" srcOrd="0" destOrd="9" presId="urn:microsoft.com/office/officeart/2005/8/layout/vList2"/>
    <dgm:cxn modelId="{278B4864-0DF0-466F-8935-01815A14B15F}" srcId="{50C3DC2E-EBE1-4698-A48C-48E9500BE255}" destId="{07F6748F-FE38-4281-B55D-0E697D0EEA6C}" srcOrd="1" destOrd="0" parTransId="{EC01E9EE-AC4F-4416-9240-DF08EB913E5E}" sibTransId="{CE61A13F-F05B-4B88-AAB4-6C4619A81372}"/>
    <dgm:cxn modelId="{554E8B46-328F-4249-B4CD-820938409749}" type="presOf" srcId="{381B532B-143A-4C96-98F4-3E2BD5B0229D}" destId="{71ECC2C5-69C0-4065-AE92-1A334540D9C6}" srcOrd="0" destOrd="4" presId="urn:microsoft.com/office/officeart/2005/8/layout/vList2"/>
    <dgm:cxn modelId="{3E8D9669-A559-44C5-9391-3636610697A9}" type="presOf" srcId="{07F6748F-FE38-4281-B55D-0E697D0EEA6C}" destId="{71ECC2C5-69C0-4065-AE92-1A334540D9C6}" srcOrd="0" destOrd="2" presId="urn:microsoft.com/office/officeart/2005/8/layout/vList2"/>
    <dgm:cxn modelId="{E9B63E72-B8A7-4ECD-8A72-AB8C17991CA9}" type="presOf" srcId="{D3FF8D2F-59E5-4EF5-B209-E4FEB3F206D0}" destId="{71ECC2C5-69C0-4065-AE92-1A334540D9C6}" srcOrd="0" destOrd="3" presId="urn:microsoft.com/office/officeart/2005/8/layout/vList2"/>
    <dgm:cxn modelId="{FE403C76-D681-4C58-9644-D37746F847EF}" type="presOf" srcId="{E31703E2-8F03-4338-99A0-52E5F046F5AB}" destId="{71ECC2C5-69C0-4065-AE92-1A334540D9C6}" srcOrd="0" destOrd="5" presId="urn:microsoft.com/office/officeart/2005/8/layout/vList2"/>
    <dgm:cxn modelId="{A0CEE97E-BFFA-4D8A-9BE7-1FD7F1668C38}" srcId="{381B532B-143A-4C96-98F4-3E2BD5B0229D}" destId="{E31703E2-8F03-4338-99A0-52E5F046F5AB}" srcOrd="0" destOrd="0" parTransId="{B12B179C-F41D-4811-B9B4-8E5749383048}" sibTransId="{40202B4D-2C51-408A-8580-13CC5A04BCCF}"/>
    <dgm:cxn modelId="{3F2DB185-9BE3-499C-AA3F-01EA600AB08A}" type="presOf" srcId="{50C3DC2E-EBE1-4698-A48C-48E9500BE255}" destId="{6C7A47F6-AB40-44AD-8708-9781DAA87C31}" srcOrd="0" destOrd="0" presId="urn:microsoft.com/office/officeart/2005/8/layout/vList2"/>
    <dgm:cxn modelId="{0A3F7386-0BBA-4895-8242-AACC27025562}" srcId="{1D503E16-420E-43A7-8205-57CB34B9ED96}" destId="{D750EF46-0BDE-4A85-ACBB-806FB05E46ED}" srcOrd="0" destOrd="0" parTransId="{AE1F6459-E92C-4709-B082-6CCEECC52C08}" sibTransId="{DAC5781C-C14D-4E9D-8061-027B18062BEF}"/>
    <dgm:cxn modelId="{3AF8FF8A-4C57-4B59-8FB8-1AD3D71590BF}" type="presOf" srcId="{1D503E16-420E-43A7-8205-57CB34B9ED96}" destId="{71ECC2C5-69C0-4065-AE92-1A334540D9C6}" srcOrd="0" destOrd="6" presId="urn:microsoft.com/office/officeart/2005/8/layout/vList2"/>
    <dgm:cxn modelId="{ABCF3D8B-055D-40B1-9B8F-4EF20C840AE3}" srcId="{50C3DC2E-EBE1-4698-A48C-48E9500BE255}" destId="{1D503E16-420E-43A7-8205-57CB34B9ED96}" srcOrd="3" destOrd="0" parTransId="{40E183CD-0340-4A32-BF64-6C91734C2372}" sibTransId="{BCDD6B36-225B-4D5A-8BE4-DB67E40CDEE7}"/>
    <dgm:cxn modelId="{55B02A8E-3261-41EF-BFA5-20008914026F}" type="presOf" srcId="{305EBD42-18A9-4016-BAB1-7307BB5B132A}" destId="{FA594884-96D5-45A7-96AF-02DDC15AE56A}" srcOrd="0" destOrd="0" presId="urn:microsoft.com/office/officeart/2005/8/layout/vList2"/>
    <dgm:cxn modelId="{1208428F-7C2D-4251-9E6C-76416A060679}" srcId="{50C3DC2E-EBE1-4698-A48C-48E9500BE255}" destId="{A649059C-CD5C-41F5-9727-FC504FACC949}" srcOrd="0" destOrd="0" parTransId="{679AF1FF-DA9D-4DD4-855E-80237A1ACCB4}" sibTransId="{5A303033-91E4-4BCE-948E-C43DF4E64710}"/>
    <dgm:cxn modelId="{31680291-1F94-4E8B-83A9-1A8E5BFBD37C}" type="presOf" srcId="{C84CE231-8708-4CE1-9767-07061406B9F7}" destId="{71ECC2C5-69C0-4065-AE92-1A334540D9C6}" srcOrd="0" destOrd="10" presId="urn:microsoft.com/office/officeart/2005/8/layout/vList2"/>
    <dgm:cxn modelId="{72A26894-6DE9-4732-9C0D-4A0546B6DDF7}" srcId="{171C73E8-11D3-469E-99BA-B460F9611CC2}" destId="{6064AD96-1A61-4A87-900E-E6107A38A220}" srcOrd="0" destOrd="0" parTransId="{323D61AC-B2C2-4BC7-BFDA-D4D1FF73C08E}" sibTransId="{8845F68A-DBAE-43C3-A7E1-5C9673D28A65}"/>
    <dgm:cxn modelId="{9E90AF98-5F41-43F3-8AA2-70EB823D9CC4}" srcId="{50C3DC2E-EBE1-4698-A48C-48E9500BE255}" destId="{171C73E8-11D3-469E-99BA-B460F9611CC2}" srcOrd="4" destOrd="0" parTransId="{E489AE27-8FE2-4BF2-94EA-95C3F1B291A5}" sibTransId="{04D80365-458D-4C80-B21A-34F5B53B531F}"/>
    <dgm:cxn modelId="{2B69AAA9-F93D-4B56-97AC-03709FCC5CE8}" srcId="{305EBD42-18A9-4016-BAB1-7307BB5B132A}" destId="{50C3DC2E-EBE1-4698-A48C-48E9500BE255}" srcOrd="0" destOrd="0" parTransId="{D9753A11-A404-4970-B82B-8789589525A4}" sibTransId="{33C4784D-7ED0-4A5C-ACB0-4934379DE680}"/>
    <dgm:cxn modelId="{C73047B0-9704-45BC-A198-BB9CE9B1D9D8}" srcId="{A649059C-CD5C-41F5-9727-FC504FACC949}" destId="{0FF3D381-8943-4399-BB3D-BCD04E4F0FE5}" srcOrd="0" destOrd="0" parTransId="{F68BCDB3-8D6C-4C6E-9D12-C83697DC50BC}" sibTransId="{D12F28C2-11A8-4184-816A-4D59F17C2449}"/>
    <dgm:cxn modelId="{A2E2D6B5-9E48-4DFA-9376-5D0B1677EC7B}" srcId="{50C3DC2E-EBE1-4698-A48C-48E9500BE255}" destId="{C84CE231-8708-4CE1-9767-07061406B9F7}" srcOrd="5" destOrd="0" parTransId="{7624C762-A7F3-4091-8D8A-83E3758E6634}" sibTransId="{6835EF91-BACB-4310-B971-C761D531B9E7}"/>
    <dgm:cxn modelId="{B47958C8-E139-43E9-8CC2-55B7BBFE894F}" type="presOf" srcId="{A649059C-CD5C-41F5-9727-FC504FACC949}" destId="{71ECC2C5-69C0-4065-AE92-1A334540D9C6}" srcOrd="0" destOrd="0" presId="urn:microsoft.com/office/officeart/2005/8/layout/vList2"/>
    <dgm:cxn modelId="{8E64CCD4-78C4-47A0-AFEA-9BF5337ED91B}" type="presOf" srcId="{171C73E8-11D3-469E-99BA-B460F9611CC2}" destId="{71ECC2C5-69C0-4065-AE92-1A334540D9C6}" srcOrd="0" destOrd="8" presId="urn:microsoft.com/office/officeart/2005/8/layout/vList2"/>
    <dgm:cxn modelId="{4D34A4D6-308B-4E1A-B3F8-CFA1C59A332C}" type="presOf" srcId="{2BEF68B4-1E0C-4B67-B9B7-ABFCDADCCB15}" destId="{71ECC2C5-69C0-4065-AE92-1A334540D9C6}" srcOrd="0" destOrd="11" presId="urn:microsoft.com/office/officeart/2005/8/layout/vList2"/>
    <dgm:cxn modelId="{7C9579E4-BA1B-450F-868D-6818F045545E}" type="presOf" srcId="{0FF3D381-8943-4399-BB3D-BCD04E4F0FE5}" destId="{71ECC2C5-69C0-4065-AE92-1A334540D9C6}" srcOrd="0" destOrd="1" presId="urn:microsoft.com/office/officeart/2005/8/layout/vList2"/>
    <dgm:cxn modelId="{0DD9FEF0-5459-40A3-8BEB-1BE9D3A70679}" srcId="{50C3DC2E-EBE1-4698-A48C-48E9500BE255}" destId="{381B532B-143A-4C96-98F4-3E2BD5B0229D}" srcOrd="2" destOrd="0" parTransId="{17F25C8D-B4B4-4AC3-8BDE-86706F42F8FE}" sibTransId="{C4C6C003-9267-4875-9FC3-0D233ED0D2A9}"/>
    <dgm:cxn modelId="{3F0ABEF2-A975-49D4-843C-A912C30D7F5C}" srcId="{07F6748F-FE38-4281-B55D-0E697D0EEA6C}" destId="{D3FF8D2F-59E5-4EF5-B209-E4FEB3F206D0}" srcOrd="0" destOrd="0" parTransId="{88BB1CFB-2BAA-4D8A-A1E5-8E25EE5CA3F6}" sibTransId="{B98D4348-D1AB-4D16-9114-1C2F4391A097}"/>
    <dgm:cxn modelId="{7DA4FF98-4D34-433B-92E4-D1EDE4E53B2A}" type="presParOf" srcId="{FA594884-96D5-45A7-96AF-02DDC15AE56A}" destId="{6C7A47F6-AB40-44AD-8708-9781DAA87C31}" srcOrd="0" destOrd="0" presId="urn:microsoft.com/office/officeart/2005/8/layout/vList2"/>
    <dgm:cxn modelId="{1195B15B-9D48-41CC-80F0-E4644C2A8C8B}" type="presParOf" srcId="{FA594884-96D5-45A7-96AF-02DDC15AE56A}" destId="{71ECC2C5-69C0-4065-AE92-1A334540D9C6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EDD7590-9713-4F61-892A-3BB1CB77F9E1}" type="doc">
      <dgm:prSet loTypeId="urn:microsoft.com/office/officeart/2008/layout/AscendingPictureAccentProcess" loCatId="picture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06D6406-8816-4360-A343-BB86C0A98F62}">
      <dgm:prSet phldrT="[Text]" phldr="0"/>
      <dgm:spPr>
        <a:solidFill>
          <a:schemeClr val="tx2"/>
        </a:solidFill>
      </dgm:spPr>
      <dgm:t>
        <a:bodyPr/>
        <a:lstStyle/>
        <a:p>
          <a:r>
            <a:rPr lang="en-US" dirty="0"/>
            <a:t>Data Generation</a:t>
          </a:r>
        </a:p>
      </dgm:t>
    </dgm:pt>
    <dgm:pt modelId="{1C6676A5-91D7-4B10-A9BB-22CBAB0970D1}" type="parTrans" cxnId="{84594FF4-B258-48D6-906E-DD82B5742507}">
      <dgm:prSet/>
      <dgm:spPr/>
      <dgm:t>
        <a:bodyPr/>
        <a:lstStyle/>
        <a:p>
          <a:endParaRPr lang="en-US"/>
        </a:p>
      </dgm:t>
    </dgm:pt>
    <dgm:pt modelId="{FE2FA7B9-3754-4B95-8C93-88E5738998B4}" type="sibTrans" cxnId="{84594FF4-B258-48D6-906E-DD82B5742507}">
      <dgm:prSet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Lightbulb and pencil outline"/>
        </a:ext>
      </dgm:extLst>
    </dgm:pt>
    <dgm:pt modelId="{DD05CA27-D196-4B98-8CA0-3734E8669460}" type="pres">
      <dgm:prSet presAssocID="{2EDD7590-9713-4F61-892A-3BB1CB77F9E1}" presName="Name0" presStyleCnt="0">
        <dgm:presLayoutVars>
          <dgm:chMax val="7"/>
          <dgm:chPref val="7"/>
          <dgm:dir/>
        </dgm:presLayoutVars>
      </dgm:prSet>
      <dgm:spPr/>
    </dgm:pt>
    <dgm:pt modelId="{9D9DE12F-6753-4367-867A-F6CCD455E0B1}" type="pres">
      <dgm:prSet presAssocID="{B06D6406-8816-4360-A343-BB86C0A98F62}" presName="parTx1" presStyleLbl="node1" presStyleIdx="0" presStyleCnt="1" custAng="17965537" custLinFactX="16028" custLinFactNeighborX="100000" custLinFactNeighborY="70407"/>
      <dgm:spPr/>
    </dgm:pt>
    <dgm:pt modelId="{3C867BD7-DD39-4DBC-BB24-8F05EEFF81F9}" type="pres">
      <dgm:prSet presAssocID="{FE2FA7B9-3754-4B95-8C93-88E5738998B4}" presName="picture1" presStyleCnt="0"/>
      <dgm:spPr/>
    </dgm:pt>
    <dgm:pt modelId="{F7FAB569-7DCE-4BE1-B98D-AC6B5188BFA5}" type="pres">
      <dgm:prSet presAssocID="{FE2FA7B9-3754-4B95-8C93-88E5738998B4}" presName="imageRepeatNode" presStyleLbl="fgImgPlace1" presStyleIdx="0" presStyleCnt="1" custAng="5400000" custLinFactX="-200000" custLinFactNeighborX="-211863" custLinFactNeighborY="9110"/>
      <dgm:spPr/>
    </dgm:pt>
  </dgm:ptLst>
  <dgm:cxnLst>
    <dgm:cxn modelId="{CD410900-758B-48AD-B1B4-F9E5F1127AF4}" type="presOf" srcId="{2EDD7590-9713-4F61-892A-3BB1CB77F9E1}" destId="{DD05CA27-D196-4B98-8CA0-3734E8669460}" srcOrd="0" destOrd="0" presId="urn:microsoft.com/office/officeart/2008/layout/AscendingPictureAccentProcess"/>
    <dgm:cxn modelId="{54534011-18BD-4104-9E17-90B34D92390D}" type="presOf" srcId="{B06D6406-8816-4360-A343-BB86C0A98F62}" destId="{9D9DE12F-6753-4367-867A-F6CCD455E0B1}" srcOrd="0" destOrd="0" presId="urn:microsoft.com/office/officeart/2008/layout/AscendingPictureAccentProcess"/>
    <dgm:cxn modelId="{88D2F65E-A4F6-4CFF-BB3C-F8F2656AE137}" type="presOf" srcId="{FE2FA7B9-3754-4B95-8C93-88E5738998B4}" destId="{F7FAB569-7DCE-4BE1-B98D-AC6B5188BFA5}" srcOrd="0" destOrd="0" presId="urn:microsoft.com/office/officeart/2008/layout/AscendingPictureAccentProcess"/>
    <dgm:cxn modelId="{84594FF4-B258-48D6-906E-DD82B5742507}" srcId="{2EDD7590-9713-4F61-892A-3BB1CB77F9E1}" destId="{B06D6406-8816-4360-A343-BB86C0A98F62}" srcOrd="0" destOrd="0" parTransId="{1C6676A5-91D7-4B10-A9BB-22CBAB0970D1}" sibTransId="{FE2FA7B9-3754-4B95-8C93-88E5738998B4}"/>
    <dgm:cxn modelId="{7C3E5BFA-1A94-4F8F-BCB6-551726C7DA96}" type="presParOf" srcId="{DD05CA27-D196-4B98-8CA0-3734E8669460}" destId="{9D9DE12F-6753-4367-867A-F6CCD455E0B1}" srcOrd="0" destOrd="0" presId="urn:microsoft.com/office/officeart/2008/layout/AscendingPictureAccentProcess"/>
    <dgm:cxn modelId="{87DF0F1E-ADA0-4F25-960A-0EA1AF5E0E01}" type="presParOf" srcId="{DD05CA27-D196-4B98-8CA0-3734E8669460}" destId="{3C867BD7-DD39-4DBC-BB24-8F05EEFF81F9}" srcOrd="1" destOrd="0" presId="urn:microsoft.com/office/officeart/2008/layout/AscendingPictureAccentProcess"/>
    <dgm:cxn modelId="{2C068A0F-74BE-44D5-9B9D-D0FE69495716}" type="presParOf" srcId="{3C867BD7-DD39-4DBC-BB24-8F05EEFF81F9}" destId="{F7FAB569-7DCE-4BE1-B98D-AC6B5188BFA5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305EBD42-18A9-4016-BAB1-7307BB5B132A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C3DC2E-EBE1-4698-A48C-48E9500BE255}">
      <dgm:prSet phldrT="[Text]"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Static Data Generation Example </a:t>
          </a:r>
        </a:p>
      </dgm:t>
    </dgm:pt>
    <dgm:pt modelId="{D9753A11-A404-4970-B82B-8789589525A4}" type="parTrans" cxnId="{2B69AAA9-F93D-4B56-97AC-03709FCC5CE8}">
      <dgm:prSet/>
      <dgm:spPr/>
      <dgm:t>
        <a:bodyPr/>
        <a:lstStyle/>
        <a:p>
          <a:endParaRPr lang="en-US"/>
        </a:p>
      </dgm:t>
    </dgm:pt>
    <dgm:pt modelId="{33C4784D-7ED0-4A5C-ACB0-4934379DE680}" type="sibTrans" cxnId="{2B69AAA9-F93D-4B56-97AC-03709FCC5CE8}">
      <dgm:prSet/>
      <dgm:spPr/>
      <dgm:t>
        <a:bodyPr/>
        <a:lstStyle/>
        <a:p>
          <a:endParaRPr lang="en-US"/>
        </a:p>
      </dgm:t>
    </dgm:pt>
    <dgm:pt modelId="{A649059C-CD5C-41F5-9727-FC504FACC949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3600" b="1" i="0" u="none" dirty="0">
              <a:solidFill>
                <a:schemeClr val="bg1"/>
              </a:solidFill>
            </a:rPr>
            <a:t>Records:</a:t>
          </a:r>
          <a:r>
            <a:rPr lang="en-US" sz="3600" b="0" i="0" u="none" dirty="0">
              <a:solidFill>
                <a:schemeClr val="bg1"/>
              </a:solidFill>
            </a:rPr>
            <a:t> Approximately </a:t>
          </a:r>
          <a:r>
            <a:rPr lang="en-US" sz="3600" b="1" i="0" u="none" dirty="0">
              <a:solidFill>
                <a:schemeClr val="bg1"/>
              </a:solidFill>
            </a:rPr>
            <a:t>2990</a:t>
          </a:r>
          <a:r>
            <a:rPr lang="en-US" sz="3600" b="0" i="0" u="none" dirty="0">
              <a:solidFill>
                <a:schemeClr val="bg1"/>
              </a:solidFill>
            </a:rPr>
            <a:t> records inserted across multiple blocks </a:t>
          </a:r>
          <a:endParaRPr lang="en-US" sz="3600" b="0" dirty="0">
            <a:solidFill>
              <a:schemeClr val="bg1"/>
            </a:solidFill>
          </a:endParaRPr>
        </a:p>
      </dgm:t>
    </dgm:pt>
    <dgm:pt modelId="{679AF1FF-DA9D-4DD4-855E-80237A1ACCB4}" type="parTrans" cxnId="{1208428F-7C2D-4251-9E6C-76416A060679}">
      <dgm:prSet/>
      <dgm:spPr/>
      <dgm:t>
        <a:bodyPr/>
        <a:lstStyle/>
        <a:p>
          <a:endParaRPr lang="en-US"/>
        </a:p>
      </dgm:t>
    </dgm:pt>
    <dgm:pt modelId="{5A303033-91E4-4BCE-948E-C43DF4E64710}" type="sibTrans" cxnId="{1208428F-7C2D-4251-9E6C-76416A060679}">
      <dgm:prSet/>
      <dgm:spPr/>
      <dgm:t>
        <a:bodyPr/>
        <a:lstStyle/>
        <a:p>
          <a:endParaRPr lang="en-US"/>
        </a:p>
      </dgm:t>
    </dgm:pt>
    <dgm:pt modelId="{B56E7E8F-24F9-469B-BCEF-B3FBAC75728A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3600" b="1" i="0" u="none" dirty="0">
              <a:solidFill>
                <a:schemeClr val="bg1"/>
              </a:solidFill>
            </a:rPr>
            <a:t>Pattern:</a:t>
          </a:r>
          <a:r>
            <a:rPr lang="en-US" sz="3600" b="0" i="0" u="none" dirty="0">
              <a:solidFill>
                <a:schemeClr val="bg1"/>
              </a:solidFill>
            </a:rPr>
            <a:t> Questions are linked to specific </a:t>
          </a:r>
          <a:r>
            <a:rPr lang="en-US" sz="3600" b="0" i="0" u="none" dirty="0" err="1">
              <a:solidFill>
                <a:schemeClr val="bg1"/>
              </a:solidFill>
            </a:rPr>
            <a:t>Course_IDs</a:t>
          </a:r>
          <a:r>
            <a:rPr lang="en-US" sz="3600" b="0" i="0" u="none" dirty="0">
              <a:solidFill>
                <a:schemeClr val="bg1"/>
              </a:solidFill>
            </a:rPr>
            <a:t>.</a:t>
          </a:r>
        </a:p>
      </dgm:t>
    </dgm:pt>
    <dgm:pt modelId="{EFAA3270-7FA3-443F-96C7-62651B1851C5}" type="parTrans" cxnId="{86DC2C23-B391-4CAA-A64C-5EB9592FDDAC}">
      <dgm:prSet/>
      <dgm:spPr/>
      <dgm:t>
        <a:bodyPr/>
        <a:lstStyle/>
        <a:p>
          <a:endParaRPr lang="en-US"/>
        </a:p>
      </dgm:t>
    </dgm:pt>
    <dgm:pt modelId="{72BECCFF-19C5-4A1E-8576-0EF52963A89C}" type="sibTrans" cxnId="{86DC2C23-B391-4CAA-A64C-5EB9592FDDAC}">
      <dgm:prSet/>
      <dgm:spPr/>
      <dgm:t>
        <a:bodyPr/>
        <a:lstStyle/>
        <a:p>
          <a:endParaRPr lang="en-US"/>
        </a:p>
      </dgm:t>
    </dgm:pt>
    <dgm:pt modelId="{2385F60A-5C0D-4941-9D70-1D0A1C7FD8C4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3600" b="1" i="0" u="none" dirty="0">
              <a:solidFill>
                <a:schemeClr val="bg1"/>
              </a:solidFill>
            </a:rPr>
            <a:t>Pattern:</a:t>
          </a:r>
          <a:r>
            <a:rPr lang="en-US" sz="3600" b="0" i="0" u="none" dirty="0">
              <a:solidFill>
                <a:schemeClr val="bg1"/>
              </a:solidFill>
            </a:rPr>
            <a:t> Choices are linked to specific </a:t>
          </a:r>
          <a:r>
            <a:rPr lang="en-US" sz="3600" b="0" i="0" u="none" dirty="0" err="1">
              <a:solidFill>
                <a:schemeClr val="bg1"/>
              </a:solidFill>
            </a:rPr>
            <a:t>Question_IDs</a:t>
          </a:r>
          <a:r>
            <a:rPr lang="en-US" sz="3600" b="0" i="0" u="none" dirty="0">
              <a:solidFill>
                <a:schemeClr val="bg1"/>
              </a:solidFill>
            </a:rPr>
            <a:t> (only for 'MCQ' type questions). </a:t>
          </a:r>
          <a:r>
            <a:rPr lang="en-US" sz="3600" b="0" i="0" u="none" dirty="0" err="1">
              <a:solidFill>
                <a:schemeClr val="bg1"/>
              </a:solidFill>
            </a:rPr>
            <a:t>Choice_Text</a:t>
          </a:r>
          <a:r>
            <a:rPr lang="en-US" sz="3600" b="0" i="0" u="none" dirty="0">
              <a:solidFill>
                <a:schemeClr val="bg1"/>
              </a:solidFill>
            </a:rPr>
            <a:t> contains the potential answer options. Typically 3 choices per MCQ.</a:t>
          </a:r>
        </a:p>
      </dgm:t>
    </dgm:pt>
    <dgm:pt modelId="{CA08DD4A-88DA-450D-B392-BCC809BF32E1}" type="parTrans" cxnId="{A67F3433-C099-44CA-A9CB-23A5A38285ED}">
      <dgm:prSet/>
      <dgm:spPr/>
      <dgm:t>
        <a:bodyPr/>
        <a:lstStyle/>
        <a:p>
          <a:endParaRPr lang="en-US"/>
        </a:p>
      </dgm:t>
    </dgm:pt>
    <dgm:pt modelId="{5EF99F0D-DF60-4A6B-AB2C-E69F09089515}" type="sibTrans" cxnId="{A67F3433-C099-44CA-A9CB-23A5A38285ED}">
      <dgm:prSet/>
      <dgm:spPr/>
      <dgm:t>
        <a:bodyPr/>
        <a:lstStyle/>
        <a:p>
          <a:endParaRPr lang="en-US"/>
        </a:p>
      </dgm:t>
    </dgm:pt>
    <dgm:pt modelId="{D9AA72BF-6542-4FD0-8255-3F360B93813C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4000" b="1" i="0" u="none" dirty="0" err="1">
              <a:solidFill>
                <a:schemeClr val="bg1"/>
              </a:solidFill>
            </a:rPr>
            <a:t>Question_Bank</a:t>
          </a:r>
          <a:r>
            <a:rPr lang="en-US" sz="4000" b="1" i="0" u="none" dirty="0">
              <a:solidFill>
                <a:schemeClr val="bg1"/>
              </a:solidFill>
            </a:rPr>
            <a:t> Table:</a:t>
          </a:r>
          <a:endParaRPr lang="en-US" sz="4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C0CDF12-85B9-487B-B4DC-8849D2EC0A54}" type="parTrans" cxnId="{9BFB916F-4E57-41E9-BCCA-331DCF39B37B}">
      <dgm:prSet/>
      <dgm:spPr/>
      <dgm:t>
        <a:bodyPr/>
        <a:lstStyle/>
        <a:p>
          <a:endParaRPr lang="en-US"/>
        </a:p>
      </dgm:t>
    </dgm:pt>
    <dgm:pt modelId="{25E2FDA3-5A8C-44AB-B241-3DD02B7B376F}" type="sibTrans" cxnId="{9BFB916F-4E57-41E9-BCCA-331DCF39B37B}">
      <dgm:prSet/>
      <dgm:spPr/>
      <dgm:t>
        <a:bodyPr/>
        <a:lstStyle/>
        <a:p>
          <a:endParaRPr lang="en-US"/>
        </a:p>
      </dgm:t>
    </dgm:pt>
    <dgm:pt modelId="{45E92DF5-32E8-499B-8195-ADE04375636C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4000" b="1" i="0" u="none" dirty="0" err="1">
              <a:solidFill>
                <a:schemeClr val="bg1"/>
              </a:solidFill>
            </a:rPr>
            <a:t>Question_Choice</a:t>
          </a:r>
          <a:r>
            <a:rPr lang="en-US" sz="4000" b="1" i="0" u="none" dirty="0">
              <a:solidFill>
                <a:schemeClr val="bg1"/>
              </a:solidFill>
            </a:rPr>
            <a:t> Table:</a:t>
          </a:r>
          <a:endParaRPr lang="en-US" sz="3600" b="0" i="0" u="none" dirty="0">
            <a:solidFill>
              <a:schemeClr val="bg1"/>
            </a:solidFill>
          </a:endParaRPr>
        </a:p>
      </dgm:t>
    </dgm:pt>
    <dgm:pt modelId="{630F9F24-546C-438D-9C8C-7555381FB88F}" type="parTrans" cxnId="{7F06D8A7-BD34-4925-ABF9-F13157499E3C}">
      <dgm:prSet/>
      <dgm:spPr/>
      <dgm:t>
        <a:bodyPr/>
        <a:lstStyle/>
        <a:p>
          <a:endParaRPr lang="en-US"/>
        </a:p>
      </dgm:t>
    </dgm:pt>
    <dgm:pt modelId="{E78A8605-987C-4203-8591-2FB28E327372}" type="sibTrans" cxnId="{7F06D8A7-BD34-4925-ABF9-F13157499E3C}">
      <dgm:prSet/>
      <dgm:spPr/>
      <dgm:t>
        <a:bodyPr/>
        <a:lstStyle/>
        <a:p>
          <a:endParaRPr lang="en-US"/>
        </a:p>
      </dgm:t>
    </dgm:pt>
    <dgm:pt modelId="{30DFB969-A7DC-44CF-B074-5A3657A2F9E1}">
      <dgm:prSet phldrT="[Text]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3600" b="0" i="0" u="none" dirty="0">
              <a:solidFill>
                <a:schemeClr val="bg1"/>
              </a:solidFill>
            </a:rPr>
            <a:t>15 Question *7 Courses  * 27 track + 50 for soft skills common between all tracks</a:t>
          </a:r>
          <a:endParaRPr lang="en-US" sz="3600" b="0" dirty="0">
            <a:solidFill>
              <a:schemeClr val="bg1"/>
            </a:solidFill>
          </a:endParaRPr>
        </a:p>
      </dgm:t>
    </dgm:pt>
    <dgm:pt modelId="{DAE9797C-027B-49F1-B9F6-41CF6C543104}" type="parTrans" cxnId="{2D0B794C-8BAA-46D6-8EAD-A782475699D3}">
      <dgm:prSet/>
      <dgm:spPr/>
      <dgm:t>
        <a:bodyPr/>
        <a:lstStyle/>
        <a:p>
          <a:endParaRPr lang="en-US"/>
        </a:p>
      </dgm:t>
    </dgm:pt>
    <dgm:pt modelId="{F4B3DF65-9C3B-4904-83C9-E8AE6E0879B4}" type="sibTrans" cxnId="{2D0B794C-8BAA-46D6-8EAD-A782475699D3}">
      <dgm:prSet/>
      <dgm:spPr/>
      <dgm:t>
        <a:bodyPr/>
        <a:lstStyle/>
        <a:p>
          <a:endParaRPr lang="en-US"/>
        </a:p>
      </dgm:t>
    </dgm:pt>
    <dgm:pt modelId="{FA594884-96D5-45A7-96AF-02DDC15AE56A}" type="pres">
      <dgm:prSet presAssocID="{305EBD42-18A9-4016-BAB1-7307BB5B132A}" presName="linear" presStyleCnt="0">
        <dgm:presLayoutVars>
          <dgm:animLvl val="lvl"/>
          <dgm:resizeHandles val="exact"/>
        </dgm:presLayoutVars>
      </dgm:prSet>
      <dgm:spPr/>
    </dgm:pt>
    <dgm:pt modelId="{6C7A47F6-AB40-44AD-8708-9781DAA87C31}" type="pres">
      <dgm:prSet presAssocID="{50C3DC2E-EBE1-4698-A48C-48E9500BE255}" presName="parentText" presStyleLbl="node1" presStyleIdx="0" presStyleCnt="1" custScaleY="126752" custLinFactNeighborX="-86213" custLinFactNeighborY="-69677">
        <dgm:presLayoutVars>
          <dgm:chMax val="0"/>
          <dgm:bulletEnabled val="1"/>
        </dgm:presLayoutVars>
      </dgm:prSet>
      <dgm:spPr/>
    </dgm:pt>
    <dgm:pt modelId="{8BE4E2A1-BDDC-438C-B514-2D3ABA06924D}" type="pres">
      <dgm:prSet presAssocID="{50C3DC2E-EBE1-4698-A48C-48E9500BE255}" presName="childText" presStyleLbl="revTx" presStyleIdx="0" presStyleCnt="1" custAng="18162590" custScaleY="154693">
        <dgm:presLayoutVars>
          <dgm:bulletEnabled val="1"/>
        </dgm:presLayoutVars>
      </dgm:prSet>
      <dgm:spPr/>
    </dgm:pt>
  </dgm:ptLst>
  <dgm:cxnLst>
    <dgm:cxn modelId="{5F6A8A0F-76F0-4461-9419-750913FDBD0E}" type="presOf" srcId="{30DFB969-A7DC-44CF-B074-5A3657A2F9E1}" destId="{8BE4E2A1-BDDC-438C-B514-2D3ABA06924D}" srcOrd="0" destOrd="2" presId="urn:microsoft.com/office/officeart/2005/8/layout/vList2"/>
    <dgm:cxn modelId="{790AB511-15EE-4053-8715-298115001D6F}" type="presOf" srcId="{B56E7E8F-24F9-469B-BCEF-B3FBAC75728A}" destId="{8BE4E2A1-BDDC-438C-B514-2D3ABA06924D}" srcOrd="0" destOrd="3" presId="urn:microsoft.com/office/officeart/2005/8/layout/vList2"/>
    <dgm:cxn modelId="{86DC2C23-B391-4CAA-A64C-5EB9592FDDAC}" srcId="{D9AA72BF-6542-4FD0-8255-3F360B93813C}" destId="{B56E7E8F-24F9-469B-BCEF-B3FBAC75728A}" srcOrd="1" destOrd="0" parTransId="{EFAA3270-7FA3-443F-96C7-62651B1851C5}" sibTransId="{72BECCFF-19C5-4A1E-8576-0EF52963A89C}"/>
    <dgm:cxn modelId="{760DEE2B-85ED-48A0-8715-6FC14EA0BE76}" type="presOf" srcId="{2385F60A-5C0D-4941-9D70-1D0A1C7FD8C4}" destId="{8BE4E2A1-BDDC-438C-B514-2D3ABA06924D}" srcOrd="0" destOrd="5" presId="urn:microsoft.com/office/officeart/2005/8/layout/vList2"/>
    <dgm:cxn modelId="{A67F3433-C099-44CA-A9CB-23A5A38285ED}" srcId="{45E92DF5-32E8-499B-8195-ADE04375636C}" destId="{2385F60A-5C0D-4941-9D70-1D0A1C7FD8C4}" srcOrd="0" destOrd="0" parTransId="{CA08DD4A-88DA-450D-B392-BCC809BF32E1}" sibTransId="{5EF99F0D-DF60-4A6B-AB2C-E69F09089515}"/>
    <dgm:cxn modelId="{51CB755C-5F95-4872-A44E-51D9EBF8809C}" type="presOf" srcId="{A649059C-CD5C-41F5-9727-FC504FACC949}" destId="{8BE4E2A1-BDDC-438C-B514-2D3ABA06924D}" srcOrd="0" destOrd="1" presId="urn:microsoft.com/office/officeart/2005/8/layout/vList2"/>
    <dgm:cxn modelId="{65C3796B-6FBD-46F3-9E97-51B08C23D5B9}" type="presOf" srcId="{45E92DF5-32E8-499B-8195-ADE04375636C}" destId="{8BE4E2A1-BDDC-438C-B514-2D3ABA06924D}" srcOrd="0" destOrd="4" presId="urn:microsoft.com/office/officeart/2005/8/layout/vList2"/>
    <dgm:cxn modelId="{2D0B794C-8BAA-46D6-8EAD-A782475699D3}" srcId="{A649059C-CD5C-41F5-9727-FC504FACC949}" destId="{30DFB969-A7DC-44CF-B074-5A3657A2F9E1}" srcOrd="0" destOrd="0" parTransId="{DAE9797C-027B-49F1-B9F6-41CF6C543104}" sibTransId="{F4B3DF65-9C3B-4904-83C9-E8AE6E0879B4}"/>
    <dgm:cxn modelId="{9BFB916F-4E57-41E9-BCCA-331DCF39B37B}" srcId="{50C3DC2E-EBE1-4698-A48C-48E9500BE255}" destId="{D9AA72BF-6542-4FD0-8255-3F360B93813C}" srcOrd="0" destOrd="0" parTransId="{7C0CDF12-85B9-487B-B4DC-8849D2EC0A54}" sibTransId="{25E2FDA3-5A8C-44AB-B241-3DD02B7B376F}"/>
    <dgm:cxn modelId="{55B02A8E-3261-41EF-BFA5-20008914026F}" type="presOf" srcId="{305EBD42-18A9-4016-BAB1-7307BB5B132A}" destId="{FA594884-96D5-45A7-96AF-02DDC15AE56A}" srcOrd="0" destOrd="0" presId="urn:microsoft.com/office/officeart/2005/8/layout/vList2"/>
    <dgm:cxn modelId="{1208428F-7C2D-4251-9E6C-76416A060679}" srcId="{D9AA72BF-6542-4FD0-8255-3F360B93813C}" destId="{A649059C-CD5C-41F5-9727-FC504FACC949}" srcOrd="0" destOrd="0" parTransId="{679AF1FF-DA9D-4DD4-855E-80237A1ACCB4}" sibTransId="{5A303033-91E4-4BCE-948E-C43DF4E64710}"/>
    <dgm:cxn modelId="{EB949895-7B7A-4D22-9FAF-8E7322F2213C}" type="presOf" srcId="{50C3DC2E-EBE1-4698-A48C-48E9500BE255}" destId="{6C7A47F6-AB40-44AD-8708-9781DAA87C31}" srcOrd="0" destOrd="0" presId="urn:microsoft.com/office/officeart/2005/8/layout/vList2"/>
    <dgm:cxn modelId="{7F06D8A7-BD34-4925-ABF9-F13157499E3C}" srcId="{50C3DC2E-EBE1-4698-A48C-48E9500BE255}" destId="{45E92DF5-32E8-499B-8195-ADE04375636C}" srcOrd="1" destOrd="0" parTransId="{630F9F24-546C-438D-9C8C-7555381FB88F}" sibTransId="{E78A8605-987C-4203-8591-2FB28E327372}"/>
    <dgm:cxn modelId="{2B69AAA9-F93D-4B56-97AC-03709FCC5CE8}" srcId="{305EBD42-18A9-4016-BAB1-7307BB5B132A}" destId="{50C3DC2E-EBE1-4698-A48C-48E9500BE255}" srcOrd="0" destOrd="0" parTransId="{D9753A11-A404-4970-B82B-8789589525A4}" sibTransId="{33C4784D-7ED0-4A5C-ACB0-4934379DE680}"/>
    <dgm:cxn modelId="{1512E4FC-B55B-4326-831D-3E5FB82BE04D}" type="presOf" srcId="{D9AA72BF-6542-4FD0-8255-3F360B93813C}" destId="{8BE4E2A1-BDDC-438C-B514-2D3ABA06924D}" srcOrd="0" destOrd="0" presId="urn:microsoft.com/office/officeart/2005/8/layout/vList2"/>
    <dgm:cxn modelId="{5528A126-2260-40D3-B4BF-55D8C8698840}" type="presParOf" srcId="{FA594884-96D5-45A7-96AF-02DDC15AE56A}" destId="{6C7A47F6-AB40-44AD-8708-9781DAA87C31}" srcOrd="0" destOrd="0" presId="urn:microsoft.com/office/officeart/2005/8/layout/vList2"/>
    <dgm:cxn modelId="{4C9EFF4A-D4AD-4320-9A0E-C0397814932F}" type="presParOf" srcId="{FA594884-96D5-45A7-96AF-02DDC15AE56A}" destId="{8BE4E2A1-BDDC-438C-B514-2D3ABA06924D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E03E47-E71D-464A-9F22-FF9A5B452D78}" type="doc">
      <dgm:prSet loTypeId="urn:microsoft.com/office/officeart/2008/layout/TitledPictureBlocks" loCatId="pictur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78C43BDB-D340-4DE8-95C0-557A01D657BC}">
      <dgm:prSet phldrT="[Text]" phldr="0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rgbClr val="741E10"/>
        </a:solidFill>
        <a:ln/>
      </dgm:spPr>
      <dgm:t>
        <a:bodyPr/>
        <a:lstStyle/>
        <a:p>
          <a:r>
            <a:rPr lang="en-US" dirty="0"/>
            <a:t>Ibrahim </a:t>
          </a:r>
          <a:r>
            <a:rPr lang="en-US" dirty="0" err="1"/>
            <a:t>Abdelazeam</a:t>
          </a:r>
          <a:endParaRPr lang="en-US" dirty="0"/>
        </a:p>
      </dgm:t>
    </dgm:pt>
    <dgm:pt modelId="{00096A8D-5AB2-483D-9C49-00B36ECE1A4F}" type="parTrans" cxnId="{CDBA440F-9B35-4B9D-A5C9-FD4FE8BFFA47}">
      <dgm:prSet/>
      <dgm:spPr/>
      <dgm:t>
        <a:bodyPr/>
        <a:lstStyle/>
        <a:p>
          <a:endParaRPr lang="en-US"/>
        </a:p>
      </dgm:t>
    </dgm:pt>
    <dgm:pt modelId="{18F28718-F2AA-4863-83EC-207CAB9B615A}" type="sibTrans" cxnId="{CDBA440F-9B35-4B9D-A5C9-FD4FE8BFFA47}">
      <dgm:prSet/>
      <dgm:spPr/>
      <dgm:t>
        <a:bodyPr/>
        <a:lstStyle/>
        <a:p>
          <a:endParaRPr lang="en-US"/>
        </a:p>
      </dgm:t>
    </dgm:pt>
    <dgm:pt modelId="{7901F76C-0122-4007-BFB0-325FA75FA84F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tx2">
            <a:alpha val="50000"/>
          </a:schemeClr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  <a:scene3d>
          <a:camera prst="isometricOffAxis1Right"/>
          <a:lightRig rig="threePt" dir="t"/>
        </a:scene3d>
        <a:sp3d>
          <a:bevelT prst="convex"/>
        </a:sp3d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Computer Systems Engineering - 2023</a:t>
          </a:r>
          <a:endParaRPr lang="en-US" dirty="0">
            <a:solidFill>
              <a:schemeClr val="bg1"/>
            </a:solidFill>
          </a:endParaRPr>
        </a:p>
      </dgm:t>
    </dgm:pt>
    <dgm:pt modelId="{BC036D88-E70B-4341-8A81-ABD05508FB4B}" type="parTrans" cxnId="{B1EDB84F-2F66-4B54-9E18-0171984783E4}">
      <dgm:prSet/>
      <dgm:spPr/>
      <dgm:t>
        <a:bodyPr/>
        <a:lstStyle/>
        <a:p>
          <a:endParaRPr lang="en-US"/>
        </a:p>
      </dgm:t>
    </dgm:pt>
    <dgm:pt modelId="{520A928B-6F18-4CAD-8D7A-0A04C1F1C3B2}" type="sibTrans" cxnId="{B1EDB84F-2F66-4B54-9E18-0171984783E4}">
      <dgm:prSet/>
      <dgm:spPr/>
      <dgm:t>
        <a:bodyPr/>
        <a:lstStyle/>
        <a:p>
          <a:endParaRPr lang="en-US"/>
        </a:p>
      </dgm:t>
    </dgm:pt>
    <dgm:pt modelId="{9FD6FF78-CC96-4588-AECB-E79C05A5426C}">
      <dgm:prSet phldrT="[Text]" phldr="0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rgbClr val="741E10"/>
        </a:solidFill>
      </dgm:spPr>
      <dgm:t>
        <a:bodyPr/>
        <a:lstStyle/>
        <a:p>
          <a:r>
            <a:rPr lang="en-US" dirty="0"/>
            <a:t>Mahmoud Mohamed</a:t>
          </a:r>
        </a:p>
      </dgm:t>
    </dgm:pt>
    <dgm:pt modelId="{F453BE28-3658-4019-BF0D-3F86CEEC0E14}" type="parTrans" cxnId="{F7A95BC3-25B0-46A4-8B1E-8102D4CA270B}">
      <dgm:prSet/>
      <dgm:spPr/>
      <dgm:t>
        <a:bodyPr/>
        <a:lstStyle/>
        <a:p>
          <a:endParaRPr lang="en-US"/>
        </a:p>
      </dgm:t>
    </dgm:pt>
    <dgm:pt modelId="{35807B5C-EDFF-49CA-B76E-83B8331D7D75}" type="sibTrans" cxnId="{F7A95BC3-25B0-46A4-8B1E-8102D4CA270B}">
      <dgm:prSet/>
      <dgm:spPr/>
      <dgm:t>
        <a:bodyPr/>
        <a:lstStyle/>
        <a:p>
          <a:endParaRPr lang="en-US"/>
        </a:p>
      </dgm:t>
    </dgm:pt>
    <dgm:pt modelId="{18B7B5F9-AE67-46E4-A9C1-1C28D19D6532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tx2">
            <a:alpha val="50000"/>
          </a:schemeClr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  <a:scene3d>
          <a:camera prst="isometricOffAxis1Right"/>
          <a:lightRig rig="threePt" dir="t"/>
        </a:scene3d>
        <a:sp3d>
          <a:bevelT prst="convex"/>
        </a:sp3d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Computer Systems Engineering- 2023</a:t>
          </a:r>
          <a:endParaRPr lang="en-US" dirty="0">
            <a:solidFill>
              <a:schemeClr val="bg1"/>
            </a:solidFill>
          </a:endParaRPr>
        </a:p>
      </dgm:t>
    </dgm:pt>
    <dgm:pt modelId="{50112040-E8C6-4A38-B67D-82363689F4B9}" type="parTrans" cxnId="{02FDC8E7-143C-49D0-9A1D-4516C454EC2E}">
      <dgm:prSet/>
      <dgm:spPr/>
      <dgm:t>
        <a:bodyPr/>
        <a:lstStyle/>
        <a:p>
          <a:endParaRPr lang="en-US"/>
        </a:p>
      </dgm:t>
    </dgm:pt>
    <dgm:pt modelId="{788A000C-1C37-40EA-AAF8-5D1F57F47BF0}" type="sibTrans" cxnId="{02FDC8E7-143C-49D0-9A1D-4516C454EC2E}">
      <dgm:prSet/>
      <dgm:spPr/>
      <dgm:t>
        <a:bodyPr/>
        <a:lstStyle/>
        <a:p>
          <a:endParaRPr lang="en-US"/>
        </a:p>
      </dgm:t>
    </dgm:pt>
    <dgm:pt modelId="{E3990810-2205-4BF5-963E-15F41A69961A}">
      <dgm:prSet phldrT="[Text]" phldr="0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rgbClr val="741E10"/>
        </a:solidFill>
      </dgm:spPr>
      <dgm:t>
        <a:bodyPr/>
        <a:lstStyle/>
        <a:p>
          <a:r>
            <a:rPr lang="en-US" dirty="0"/>
            <a:t>Haitham Fathy</a:t>
          </a:r>
        </a:p>
      </dgm:t>
    </dgm:pt>
    <dgm:pt modelId="{E2A95A57-FAE5-4D5E-A3C7-6D7D2844007A}" type="parTrans" cxnId="{8D19B0B5-7449-4AAF-9BF1-982FAF5DF72C}">
      <dgm:prSet/>
      <dgm:spPr/>
      <dgm:t>
        <a:bodyPr/>
        <a:lstStyle/>
        <a:p>
          <a:endParaRPr lang="en-US"/>
        </a:p>
      </dgm:t>
    </dgm:pt>
    <dgm:pt modelId="{7E3A5F03-824D-44EF-ABB7-F2037ACC8629}" type="sibTrans" cxnId="{8D19B0B5-7449-4AAF-9BF1-982FAF5DF72C}">
      <dgm:prSet/>
      <dgm:spPr/>
      <dgm:t>
        <a:bodyPr/>
        <a:lstStyle/>
        <a:p>
          <a:endParaRPr lang="en-US"/>
        </a:p>
      </dgm:t>
    </dgm:pt>
    <dgm:pt modelId="{8C2945F1-D9C6-48ED-A3FA-9E0E1FACDE1B}">
      <dgm:prSet phldrT="[Text]"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tx2">
            <a:alpha val="50000"/>
          </a:schemeClr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  <a:scene3d>
          <a:camera prst="isometricOffAxis1Right"/>
          <a:lightRig rig="threePt" dir="t"/>
        </a:scene3d>
        <a:sp3d>
          <a:bevelT prst="convex"/>
        </a:sp3d>
      </dgm:spPr>
      <dgm:t>
        <a:bodyPr/>
        <a:lstStyle/>
        <a:p>
          <a:pPr algn="ctr"/>
          <a:r>
            <a:rPr lang="en-US" sz="1200" b="1" dirty="0">
              <a:solidFill>
                <a:schemeClr val="bg1"/>
              </a:solidFill>
            </a:rPr>
            <a:t>Computer Systems Engineering- 2023</a:t>
          </a:r>
        </a:p>
      </dgm:t>
    </dgm:pt>
    <dgm:pt modelId="{D8F7F9B7-0296-4A94-BAB1-4742F5AE217A}" type="parTrans" cxnId="{DF8E6B8E-5200-4C98-BA7D-9011AAF995C8}">
      <dgm:prSet/>
      <dgm:spPr/>
      <dgm:t>
        <a:bodyPr/>
        <a:lstStyle/>
        <a:p>
          <a:endParaRPr lang="en-US"/>
        </a:p>
      </dgm:t>
    </dgm:pt>
    <dgm:pt modelId="{383D56C5-3BD9-4C6C-AA94-ACF6DBB15DCF}" type="sibTrans" cxnId="{DF8E6B8E-5200-4C98-BA7D-9011AAF995C8}">
      <dgm:prSet/>
      <dgm:spPr/>
      <dgm:t>
        <a:bodyPr/>
        <a:lstStyle/>
        <a:p>
          <a:endParaRPr lang="en-US"/>
        </a:p>
      </dgm:t>
    </dgm:pt>
    <dgm:pt modelId="{183AA781-4718-49F1-AF63-5C5D69EF183C}">
      <dgm:prSet phldrT="[Text]" phldr="0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rgbClr val="741E10"/>
        </a:solidFill>
      </dgm:spPr>
      <dgm:t>
        <a:bodyPr/>
        <a:lstStyle/>
        <a:p>
          <a:r>
            <a:rPr lang="en-US" dirty="0"/>
            <a:t>Ahmed Arab</a:t>
          </a:r>
        </a:p>
      </dgm:t>
    </dgm:pt>
    <dgm:pt modelId="{E35A7F16-B27E-4770-ABAC-739385AC6A72}" type="parTrans" cxnId="{E4939372-1439-4A63-B3D8-9790F5169E9F}">
      <dgm:prSet/>
      <dgm:spPr/>
      <dgm:t>
        <a:bodyPr/>
        <a:lstStyle/>
        <a:p>
          <a:endParaRPr lang="en-US"/>
        </a:p>
      </dgm:t>
    </dgm:pt>
    <dgm:pt modelId="{EE5890DC-465B-48C8-BAA6-C858BA308E96}" type="sibTrans" cxnId="{E4939372-1439-4A63-B3D8-9790F5169E9F}">
      <dgm:prSet/>
      <dgm:spPr/>
      <dgm:t>
        <a:bodyPr/>
        <a:lstStyle/>
        <a:p>
          <a:endParaRPr lang="en-US"/>
        </a:p>
      </dgm:t>
    </dgm:pt>
    <dgm:pt modelId="{AE482E72-9DC0-43A2-8227-8027A29CCBF1}">
      <dgm:prSet phldrT="[Text]" phldr="0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rgbClr val="741E10"/>
        </a:solidFill>
      </dgm:spPr>
      <dgm:t>
        <a:bodyPr/>
        <a:lstStyle/>
        <a:p>
          <a:r>
            <a:rPr lang="en-US"/>
            <a:t>Ziad Mohamed</a:t>
          </a:r>
          <a:endParaRPr lang="en-US" dirty="0"/>
        </a:p>
      </dgm:t>
    </dgm:pt>
    <dgm:pt modelId="{A9D8BC67-9FA0-46C5-BEB1-BC61A1F0CECF}" type="parTrans" cxnId="{1EC6F02E-7656-4336-AA0A-7771E9223846}">
      <dgm:prSet/>
      <dgm:spPr/>
      <dgm:t>
        <a:bodyPr/>
        <a:lstStyle/>
        <a:p>
          <a:endParaRPr lang="en-US"/>
        </a:p>
      </dgm:t>
    </dgm:pt>
    <dgm:pt modelId="{52E2DF5F-3AA6-4F9D-8D1D-A21C56A26794}" type="sibTrans" cxnId="{1EC6F02E-7656-4336-AA0A-7771E9223846}">
      <dgm:prSet/>
      <dgm:spPr/>
      <dgm:t>
        <a:bodyPr/>
        <a:lstStyle/>
        <a:p>
          <a:endParaRPr lang="en-US"/>
        </a:p>
      </dgm:t>
    </dgm:pt>
    <dgm:pt modelId="{8D8303B4-3C1E-497C-A415-4ED0C385B72B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tx2">
            <a:alpha val="50000"/>
          </a:schemeClr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  <a:scene3d>
          <a:camera prst="isometricOffAxis1Right"/>
          <a:lightRig rig="threePt" dir="t"/>
        </a:scene3d>
        <a:sp3d>
          <a:bevelT prst="convex"/>
        </a:sp3d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Navigation Science &amp; Space Technology  -2024</a:t>
          </a:r>
        </a:p>
      </dgm:t>
    </dgm:pt>
    <dgm:pt modelId="{01F772AD-4A89-43EA-90CE-9715A81DA00F}" type="parTrans" cxnId="{01EF8D84-81E5-4166-A3EC-AF85F6C57594}">
      <dgm:prSet/>
      <dgm:spPr/>
      <dgm:t>
        <a:bodyPr/>
        <a:lstStyle/>
        <a:p>
          <a:endParaRPr lang="en-US"/>
        </a:p>
      </dgm:t>
    </dgm:pt>
    <dgm:pt modelId="{F54E37CB-2EBA-4277-94A6-37D201233BBF}" type="sibTrans" cxnId="{01EF8D84-81E5-4166-A3EC-AF85F6C57594}">
      <dgm:prSet/>
      <dgm:spPr/>
      <dgm:t>
        <a:bodyPr/>
        <a:lstStyle/>
        <a:p>
          <a:endParaRPr lang="en-US"/>
        </a:p>
      </dgm:t>
    </dgm:pt>
    <dgm:pt modelId="{92C1665D-017D-4D78-9EFD-7261B1AB8D40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tx2">
            <a:alpha val="50000"/>
          </a:schemeClr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  <a:scene3d>
          <a:camera prst="isometricOffAxis1Right"/>
          <a:lightRig rig="threePt" dir="t"/>
        </a:scene3d>
        <a:sp3d>
          <a:bevelT prst="convex"/>
        </a:sp3d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Computer Systems Engineering -2023</a:t>
          </a:r>
        </a:p>
      </dgm:t>
    </dgm:pt>
    <dgm:pt modelId="{975723BB-41D4-4658-93D1-F60D35963FB5}" type="parTrans" cxnId="{42670C4C-F652-4088-AC3C-1D2F67207B7D}">
      <dgm:prSet/>
      <dgm:spPr/>
      <dgm:t>
        <a:bodyPr/>
        <a:lstStyle/>
        <a:p>
          <a:endParaRPr lang="en-US"/>
        </a:p>
      </dgm:t>
    </dgm:pt>
    <dgm:pt modelId="{A1C8C85E-C39C-4AC7-8CA9-1DF849B3CC08}" type="sibTrans" cxnId="{42670C4C-F652-4088-AC3C-1D2F67207B7D}">
      <dgm:prSet/>
      <dgm:spPr/>
      <dgm:t>
        <a:bodyPr/>
        <a:lstStyle/>
        <a:p>
          <a:endParaRPr lang="en-US"/>
        </a:p>
      </dgm:t>
    </dgm:pt>
    <dgm:pt modelId="{2C874144-4D56-49C0-BE7A-632E05780712}" type="pres">
      <dgm:prSet presAssocID="{73E03E47-E71D-464A-9F22-FF9A5B452D78}" presName="rootNode" presStyleCnt="0">
        <dgm:presLayoutVars>
          <dgm:chMax/>
          <dgm:chPref/>
          <dgm:dir/>
          <dgm:animLvl val="lvl"/>
        </dgm:presLayoutVars>
      </dgm:prSet>
      <dgm:spPr/>
    </dgm:pt>
    <dgm:pt modelId="{AB749E0E-7395-4026-8A8C-1E06AD178F9B}" type="pres">
      <dgm:prSet presAssocID="{78C43BDB-D340-4DE8-95C0-557A01D657BC}" presName="composite" presStyleCnt="0"/>
      <dgm:spPr/>
    </dgm:pt>
    <dgm:pt modelId="{BFC06B68-9BAB-4ED5-91CE-E54F8755B0B6}" type="pres">
      <dgm:prSet presAssocID="{78C43BDB-D340-4DE8-95C0-557A01D657BC}" presName="ParentText" presStyleLbl="node1" presStyleIdx="0" presStyleCnt="5">
        <dgm:presLayoutVars>
          <dgm:chMax val="1"/>
          <dgm:chPref val="1"/>
          <dgm:bulletEnabled val="1"/>
        </dgm:presLayoutVars>
      </dgm:prSet>
      <dgm:spPr>
        <a:prstGeom prst="roundRect">
          <a:avLst/>
        </a:prstGeom>
      </dgm:spPr>
    </dgm:pt>
    <dgm:pt modelId="{0A92743C-08EF-41F7-BFDE-B70445B00929}" type="pres">
      <dgm:prSet presAssocID="{78C43BDB-D340-4DE8-95C0-557A01D657BC}" presName="Image" presStyleLbl="bgImgPlace1" presStyleIdx="0" presStyleCnt="5"/>
      <dgm:spPr>
        <a:blipFill>
          <a:blip xmlns:r="http://schemas.openxmlformats.org/officeDocument/2006/relationships" r:embed="rId1"/>
          <a:srcRect/>
          <a:stretch>
            <a:fillRect t="-10000" b="-10000"/>
          </a:stretch>
        </a:blipFill>
      </dgm:spPr>
    </dgm:pt>
    <dgm:pt modelId="{27E1D573-90D7-42FA-AC51-3B63243B6333}" type="pres">
      <dgm:prSet presAssocID="{78C43BDB-D340-4DE8-95C0-557A01D657BC}" presName="ChildText" presStyleLbl="fgAcc1" presStyleIdx="0" presStyleCnt="5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43601983-B619-4FD9-B5A4-6E450259013D}" type="pres">
      <dgm:prSet presAssocID="{18F28718-F2AA-4863-83EC-207CAB9B615A}" presName="sibTrans" presStyleCnt="0"/>
      <dgm:spPr/>
    </dgm:pt>
    <dgm:pt modelId="{75AD72A3-6D3A-40C8-AEF7-15AE49970648}" type="pres">
      <dgm:prSet presAssocID="{9FD6FF78-CC96-4588-AECB-E79C05A5426C}" presName="composite" presStyleCnt="0"/>
      <dgm:spPr/>
    </dgm:pt>
    <dgm:pt modelId="{5FAE065A-724A-4820-9FD0-039AC8D14899}" type="pres">
      <dgm:prSet presAssocID="{9FD6FF78-CC96-4588-AECB-E79C05A5426C}" presName="ParentText" presStyleLbl="node1" presStyleIdx="1" presStyleCnt="5" custLinFactNeighborX="900" custLinFactNeighborY="-15439">
        <dgm:presLayoutVars>
          <dgm:chMax val="1"/>
          <dgm:chPref val="1"/>
          <dgm:bulletEnabled val="1"/>
        </dgm:presLayoutVars>
      </dgm:prSet>
      <dgm:spPr/>
    </dgm:pt>
    <dgm:pt modelId="{B3CA33E6-BC72-48D2-8ED4-FB4E5AA1D70D}" type="pres">
      <dgm:prSet presAssocID="{9FD6FF78-CC96-4588-AECB-E79C05A5426C}" presName="Image" presStyleLbl="bgImgPlace1" presStyleIdx="1" presStyleCnt="5" custScaleY="110326"/>
      <dgm:spPr>
        <a:blipFill>
          <a:blip xmlns:r="http://schemas.openxmlformats.org/officeDocument/2006/relationships" r:embed="rId2"/>
          <a:srcRect/>
          <a:stretch>
            <a:fillRect l="-6000" r="-6000"/>
          </a:stretch>
        </a:blipFill>
      </dgm:spPr>
    </dgm:pt>
    <dgm:pt modelId="{DD34F49E-9561-48F5-9AEC-BA0716DD373E}" type="pres">
      <dgm:prSet presAssocID="{9FD6FF78-CC96-4588-AECB-E79C05A5426C}" presName="ChildText" presStyleLbl="fgAcc1" presStyleIdx="1" presStyleCnt="5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B5A84F77-7A41-4764-B01B-D6B1974E06D2}" type="pres">
      <dgm:prSet presAssocID="{35807B5C-EDFF-49CA-B76E-83B8331D7D75}" presName="sibTrans" presStyleCnt="0"/>
      <dgm:spPr/>
    </dgm:pt>
    <dgm:pt modelId="{B3AC67EC-8718-4F42-B781-94FE1FEE07F3}" type="pres">
      <dgm:prSet presAssocID="{E3990810-2205-4BF5-963E-15F41A69961A}" presName="composite" presStyleCnt="0"/>
      <dgm:spPr/>
    </dgm:pt>
    <dgm:pt modelId="{AE66D00F-4B5C-488A-83F4-5ED008B73962}" type="pres">
      <dgm:prSet presAssocID="{E3990810-2205-4BF5-963E-15F41A69961A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BDA6E5F1-0CF6-437E-A16C-8B6985F8BECF}" type="pres">
      <dgm:prSet presAssocID="{E3990810-2205-4BF5-963E-15F41A69961A}" presName="Image" presStyleLbl="bgImgPlace1" presStyleIdx="2" presStyleCnt="5" custScaleY="108393"/>
      <dgm:spPr>
        <a:blipFill dpi="0" rotWithShape="1">
          <a:blip xmlns:r="http://schemas.openxmlformats.org/officeDocument/2006/relationships" r:embed="rId3"/>
          <a:srcRect/>
          <a:stretch>
            <a:fillRect l="-6000" t="-8748" r="-6000"/>
          </a:stretch>
        </a:blipFill>
      </dgm:spPr>
    </dgm:pt>
    <dgm:pt modelId="{356F8044-50EA-4B90-BF66-D2E7D26973FA}" type="pres">
      <dgm:prSet presAssocID="{E3990810-2205-4BF5-963E-15F41A69961A}" presName="ChildText" presStyleLbl="fgAcc1" presStyleIdx="2" presStyleCnt="5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84DA6CDF-2ED4-419A-9956-7FAB7E43DF7F}" type="pres">
      <dgm:prSet presAssocID="{7E3A5F03-824D-44EF-ABB7-F2037ACC8629}" presName="sibTrans" presStyleCnt="0"/>
      <dgm:spPr/>
    </dgm:pt>
    <dgm:pt modelId="{65875B3B-66D4-4BC8-8DC0-7E472F8185F4}" type="pres">
      <dgm:prSet presAssocID="{183AA781-4718-49F1-AF63-5C5D69EF183C}" presName="composite" presStyleCnt="0"/>
      <dgm:spPr/>
    </dgm:pt>
    <dgm:pt modelId="{23F6A58F-0B2E-4716-A645-52F17E4210CF}" type="pres">
      <dgm:prSet presAssocID="{183AA781-4718-49F1-AF63-5C5D69EF183C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8CA80478-8CA3-41F0-A44C-D55CF8DF114D}" type="pres">
      <dgm:prSet presAssocID="{183AA781-4718-49F1-AF63-5C5D69EF183C}" presName="Image" presStyleLbl="bgImgPlace1" presStyleIdx="3" presStyleCnt="5"/>
      <dgm:spPr>
        <a:blipFill>
          <a:blip xmlns:r="http://schemas.openxmlformats.org/officeDocument/2006/relationships" r:embed="rId4"/>
          <a:srcRect/>
          <a:stretch>
            <a:fillRect t="-1000" b="-1000"/>
          </a:stretch>
        </a:blipFill>
      </dgm:spPr>
    </dgm:pt>
    <dgm:pt modelId="{58603D96-C2D0-448C-8829-18051187E686}" type="pres">
      <dgm:prSet presAssocID="{183AA781-4718-49F1-AF63-5C5D69EF183C}" presName="ChildText" presStyleLbl="fgAcc1" presStyleIdx="3" presStyleCnt="5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4BABC0B8-FB84-468C-BA13-F8AE357B8E22}" type="pres">
      <dgm:prSet presAssocID="{EE5890DC-465B-48C8-BAA6-C858BA308E96}" presName="sibTrans" presStyleCnt="0"/>
      <dgm:spPr/>
    </dgm:pt>
    <dgm:pt modelId="{F5269A3B-6745-416A-BEB1-479D67A081E5}" type="pres">
      <dgm:prSet presAssocID="{AE482E72-9DC0-43A2-8227-8027A29CCBF1}" presName="composite" presStyleCnt="0"/>
      <dgm:spPr/>
    </dgm:pt>
    <dgm:pt modelId="{A17940CF-A44B-48FC-9B2A-97776655727C}" type="pres">
      <dgm:prSet presAssocID="{AE482E72-9DC0-43A2-8227-8027A29CCBF1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  <dgm:pt modelId="{7E5A8BDE-F260-4D3C-AFD8-FACB24C2E5C6}" type="pres">
      <dgm:prSet presAssocID="{AE482E72-9DC0-43A2-8227-8027A29CCBF1}" presName="Image" presStyleLbl="bgImgPlace1" presStyleIdx="4" presStyleCnt="5"/>
      <dgm:spPr>
        <a:blipFill>
          <a:blip xmlns:r="http://schemas.openxmlformats.org/officeDocument/2006/relationships" r:embed="rId2"/>
          <a:srcRect/>
          <a:stretch>
            <a:fillRect l="-6000" r="-6000"/>
          </a:stretch>
        </a:blipFill>
      </dgm:spPr>
    </dgm:pt>
    <dgm:pt modelId="{3C5CD689-BEB2-4590-B0C7-B5BEE97B3E83}" type="pres">
      <dgm:prSet presAssocID="{AE482E72-9DC0-43A2-8227-8027A29CCBF1}" presName="ChildText" presStyleLbl="fgAcc1" presStyleIdx="4" presStyleCnt="5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</dgm:ptLst>
  <dgm:cxnLst>
    <dgm:cxn modelId="{CDBA440F-9B35-4B9D-A5C9-FD4FE8BFFA47}" srcId="{73E03E47-E71D-464A-9F22-FF9A5B452D78}" destId="{78C43BDB-D340-4DE8-95C0-557A01D657BC}" srcOrd="0" destOrd="0" parTransId="{00096A8D-5AB2-483D-9C49-00B36ECE1A4F}" sibTransId="{18F28718-F2AA-4863-83EC-207CAB9B615A}"/>
    <dgm:cxn modelId="{1EC6F02E-7656-4336-AA0A-7771E9223846}" srcId="{73E03E47-E71D-464A-9F22-FF9A5B452D78}" destId="{AE482E72-9DC0-43A2-8227-8027A29CCBF1}" srcOrd="4" destOrd="0" parTransId="{A9D8BC67-9FA0-46C5-BEB1-BC61A1F0CECF}" sibTransId="{52E2DF5F-3AA6-4F9D-8D1D-A21C56A26794}"/>
    <dgm:cxn modelId="{3F68D55C-AF7B-4B2E-93C8-CD68898884CC}" type="presOf" srcId="{8D8303B4-3C1E-497C-A415-4ED0C385B72B}" destId="{58603D96-C2D0-448C-8829-18051187E686}" srcOrd="0" destOrd="0" presId="urn:microsoft.com/office/officeart/2008/layout/TitledPictureBlocks"/>
    <dgm:cxn modelId="{C2BF7E64-7FFF-4CCF-A35B-0BE51C4A6A28}" type="presOf" srcId="{78C43BDB-D340-4DE8-95C0-557A01D657BC}" destId="{BFC06B68-9BAB-4ED5-91CE-E54F8755B0B6}" srcOrd="0" destOrd="0" presId="urn:microsoft.com/office/officeart/2008/layout/TitledPictureBlocks"/>
    <dgm:cxn modelId="{42670C4C-F652-4088-AC3C-1D2F67207B7D}" srcId="{AE482E72-9DC0-43A2-8227-8027A29CCBF1}" destId="{92C1665D-017D-4D78-9EFD-7261B1AB8D40}" srcOrd="0" destOrd="0" parTransId="{975723BB-41D4-4658-93D1-F60D35963FB5}" sibTransId="{A1C8C85E-C39C-4AC7-8CA9-1DF849B3CC08}"/>
    <dgm:cxn modelId="{0F669E6C-2E97-46D8-8E8E-1404CB6BCFE0}" type="presOf" srcId="{8C2945F1-D9C6-48ED-A3FA-9E0E1FACDE1B}" destId="{356F8044-50EA-4B90-BF66-D2E7D26973FA}" srcOrd="0" destOrd="0" presId="urn:microsoft.com/office/officeart/2008/layout/TitledPictureBlocks"/>
    <dgm:cxn modelId="{BC23216F-EE3B-4BD6-A59E-629227D25C46}" type="presOf" srcId="{92C1665D-017D-4D78-9EFD-7261B1AB8D40}" destId="{3C5CD689-BEB2-4590-B0C7-B5BEE97B3E83}" srcOrd="0" destOrd="0" presId="urn:microsoft.com/office/officeart/2008/layout/TitledPictureBlocks"/>
    <dgm:cxn modelId="{B1EDB84F-2F66-4B54-9E18-0171984783E4}" srcId="{78C43BDB-D340-4DE8-95C0-557A01D657BC}" destId="{7901F76C-0122-4007-BFB0-325FA75FA84F}" srcOrd="0" destOrd="0" parTransId="{BC036D88-E70B-4341-8A81-ABD05508FB4B}" sibTransId="{520A928B-6F18-4CAD-8D7A-0A04C1F1C3B2}"/>
    <dgm:cxn modelId="{E4939372-1439-4A63-B3D8-9790F5169E9F}" srcId="{73E03E47-E71D-464A-9F22-FF9A5B452D78}" destId="{183AA781-4718-49F1-AF63-5C5D69EF183C}" srcOrd="3" destOrd="0" parTransId="{E35A7F16-B27E-4770-ABAC-739385AC6A72}" sibTransId="{EE5890DC-465B-48C8-BAA6-C858BA308E96}"/>
    <dgm:cxn modelId="{09D5667C-EE39-4ED3-A676-FA1854F8FB48}" type="presOf" srcId="{E3990810-2205-4BF5-963E-15F41A69961A}" destId="{AE66D00F-4B5C-488A-83F4-5ED008B73962}" srcOrd="0" destOrd="0" presId="urn:microsoft.com/office/officeart/2008/layout/TitledPictureBlocks"/>
    <dgm:cxn modelId="{01EF8D84-81E5-4166-A3EC-AF85F6C57594}" srcId="{183AA781-4718-49F1-AF63-5C5D69EF183C}" destId="{8D8303B4-3C1E-497C-A415-4ED0C385B72B}" srcOrd="0" destOrd="0" parTransId="{01F772AD-4A89-43EA-90CE-9715A81DA00F}" sibTransId="{F54E37CB-2EBA-4277-94A6-37D201233BBF}"/>
    <dgm:cxn modelId="{DF8E6B8E-5200-4C98-BA7D-9011AAF995C8}" srcId="{E3990810-2205-4BF5-963E-15F41A69961A}" destId="{8C2945F1-D9C6-48ED-A3FA-9E0E1FACDE1B}" srcOrd="0" destOrd="0" parTransId="{D8F7F9B7-0296-4A94-BAB1-4742F5AE217A}" sibTransId="{383D56C5-3BD9-4C6C-AA94-ACF6DBB15DCF}"/>
    <dgm:cxn modelId="{7DB13AAF-B7E4-4EC8-A2C0-933F99FE94E2}" type="presOf" srcId="{18B7B5F9-AE67-46E4-A9C1-1C28D19D6532}" destId="{DD34F49E-9561-48F5-9AEC-BA0716DD373E}" srcOrd="0" destOrd="0" presId="urn:microsoft.com/office/officeart/2008/layout/TitledPictureBlocks"/>
    <dgm:cxn modelId="{8D19B0B5-7449-4AAF-9BF1-982FAF5DF72C}" srcId="{73E03E47-E71D-464A-9F22-FF9A5B452D78}" destId="{E3990810-2205-4BF5-963E-15F41A69961A}" srcOrd="2" destOrd="0" parTransId="{E2A95A57-FAE5-4D5E-A3C7-6D7D2844007A}" sibTransId="{7E3A5F03-824D-44EF-ABB7-F2037ACC8629}"/>
    <dgm:cxn modelId="{AD910FB8-FBBD-45CB-A68E-E5E895C7F700}" type="presOf" srcId="{AE482E72-9DC0-43A2-8227-8027A29CCBF1}" destId="{A17940CF-A44B-48FC-9B2A-97776655727C}" srcOrd="0" destOrd="0" presId="urn:microsoft.com/office/officeart/2008/layout/TitledPictureBlocks"/>
    <dgm:cxn modelId="{F7A95BC3-25B0-46A4-8B1E-8102D4CA270B}" srcId="{73E03E47-E71D-464A-9F22-FF9A5B452D78}" destId="{9FD6FF78-CC96-4588-AECB-E79C05A5426C}" srcOrd="1" destOrd="0" parTransId="{F453BE28-3658-4019-BF0D-3F86CEEC0E14}" sibTransId="{35807B5C-EDFF-49CA-B76E-83B8331D7D75}"/>
    <dgm:cxn modelId="{721837D6-1C04-45A8-8C0E-A081E6C4359C}" type="presOf" srcId="{73E03E47-E71D-464A-9F22-FF9A5B452D78}" destId="{2C874144-4D56-49C0-BE7A-632E05780712}" srcOrd="0" destOrd="0" presId="urn:microsoft.com/office/officeart/2008/layout/TitledPictureBlocks"/>
    <dgm:cxn modelId="{30AB7EDB-57AC-454D-B483-EE791DFBC21C}" type="presOf" srcId="{183AA781-4718-49F1-AF63-5C5D69EF183C}" destId="{23F6A58F-0B2E-4716-A645-52F17E4210CF}" srcOrd="0" destOrd="0" presId="urn:microsoft.com/office/officeart/2008/layout/TitledPictureBlocks"/>
    <dgm:cxn modelId="{F255F7E3-B3FA-42E2-ACA9-DE6F207815B3}" type="presOf" srcId="{9FD6FF78-CC96-4588-AECB-E79C05A5426C}" destId="{5FAE065A-724A-4820-9FD0-039AC8D14899}" srcOrd="0" destOrd="0" presId="urn:microsoft.com/office/officeart/2008/layout/TitledPictureBlocks"/>
    <dgm:cxn modelId="{02FDC8E7-143C-49D0-9A1D-4516C454EC2E}" srcId="{9FD6FF78-CC96-4588-AECB-E79C05A5426C}" destId="{18B7B5F9-AE67-46E4-A9C1-1C28D19D6532}" srcOrd="0" destOrd="0" parTransId="{50112040-E8C6-4A38-B67D-82363689F4B9}" sibTransId="{788A000C-1C37-40EA-AAF8-5D1F57F47BF0}"/>
    <dgm:cxn modelId="{692D01FE-7416-4BB4-87D9-0A3BD6261079}" type="presOf" srcId="{7901F76C-0122-4007-BFB0-325FA75FA84F}" destId="{27E1D573-90D7-42FA-AC51-3B63243B6333}" srcOrd="0" destOrd="0" presId="urn:microsoft.com/office/officeart/2008/layout/TitledPictureBlocks"/>
    <dgm:cxn modelId="{582E3F1D-1254-4194-BE45-B187BD763F94}" type="presParOf" srcId="{2C874144-4D56-49C0-BE7A-632E05780712}" destId="{AB749E0E-7395-4026-8A8C-1E06AD178F9B}" srcOrd="0" destOrd="0" presId="urn:microsoft.com/office/officeart/2008/layout/TitledPictureBlocks"/>
    <dgm:cxn modelId="{8CC795E3-61F9-4EEC-B11F-5F4A1E2AF443}" type="presParOf" srcId="{AB749E0E-7395-4026-8A8C-1E06AD178F9B}" destId="{BFC06B68-9BAB-4ED5-91CE-E54F8755B0B6}" srcOrd="0" destOrd="0" presId="urn:microsoft.com/office/officeart/2008/layout/TitledPictureBlocks"/>
    <dgm:cxn modelId="{02306B80-032A-4F2E-B9B9-3D7A1F5B3B28}" type="presParOf" srcId="{AB749E0E-7395-4026-8A8C-1E06AD178F9B}" destId="{0A92743C-08EF-41F7-BFDE-B70445B00929}" srcOrd="1" destOrd="0" presId="urn:microsoft.com/office/officeart/2008/layout/TitledPictureBlocks"/>
    <dgm:cxn modelId="{6D617B56-8722-463C-B8CF-0A50FD753E7B}" type="presParOf" srcId="{AB749E0E-7395-4026-8A8C-1E06AD178F9B}" destId="{27E1D573-90D7-42FA-AC51-3B63243B6333}" srcOrd="2" destOrd="0" presId="urn:microsoft.com/office/officeart/2008/layout/TitledPictureBlocks"/>
    <dgm:cxn modelId="{D0985039-7A09-4DAA-958E-0D1B8250BD13}" type="presParOf" srcId="{2C874144-4D56-49C0-BE7A-632E05780712}" destId="{43601983-B619-4FD9-B5A4-6E450259013D}" srcOrd="1" destOrd="0" presId="urn:microsoft.com/office/officeart/2008/layout/TitledPictureBlocks"/>
    <dgm:cxn modelId="{D677A057-6548-4B5B-A068-C0F331823179}" type="presParOf" srcId="{2C874144-4D56-49C0-BE7A-632E05780712}" destId="{75AD72A3-6D3A-40C8-AEF7-15AE49970648}" srcOrd="2" destOrd="0" presId="urn:microsoft.com/office/officeart/2008/layout/TitledPictureBlocks"/>
    <dgm:cxn modelId="{729FDD8F-0CA0-408C-B194-CA37BEED5060}" type="presParOf" srcId="{75AD72A3-6D3A-40C8-AEF7-15AE49970648}" destId="{5FAE065A-724A-4820-9FD0-039AC8D14899}" srcOrd="0" destOrd="0" presId="urn:microsoft.com/office/officeart/2008/layout/TitledPictureBlocks"/>
    <dgm:cxn modelId="{AC2FCF4F-A236-4507-ABDE-445CC5F48FC5}" type="presParOf" srcId="{75AD72A3-6D3A-40C8-AEF7-15AE49970648}" destId="{B3CA33E6-BC72-48D2-8ED4-FB4E5AA1D70D}" srcOrd="1" destOrd="0" presId="urn:microsoft.com/office/officeart/2008/layout/TitledPictureBlocks"/>
    <dgm:cxn modelId="{8989ECCB-6204-49E9-BBAB-DFBD667E94E3}" type="presParOf" srcId="{75AD72A3-6D3A-40C8-AEF7-15AE49970648}" destId="{DD34F49E-9561-48F5-9AEC-BA0716DD373E}" srcOrd="2" destOrd="0" presId="urn:microsoft.com/office/officeart/2008/layout/TitledPictureBlocks"/>
    <dgm:cxn modelId="{B9346DBE-0864-4E2C-88F0-4127BEFF417E}" type="presParOf" srcId="{2C874144-4D56-49C0-BE7A-632E05780712}" destId="{B5A84F77-7A41-4764-B01B-D6B1974E06D2}" srcOrd="3" destOrd="0" presId="urn:microsoft.com/office/officeart/2008/layout/TitledPictureBlocks"/>
    <dgm:cxn modelId="{48E0ACDA-6BE3-47A1-87DA-DBB060A91933}" type="presParOf" srcId="{2C874144-4D56-49C0-BE7A-632E05780712}" destId="{B3AC67EC-8718-4F42-B781-94FE1FEE07F3}" srcOrd="4" destOrd="0" presId="urn:microsoft.com/office/officeart/2008/layout/TitledPictureBlocks"/>
    <dgm:cxn modelId="{9FEA4310-CC11-45C0-A76D-FB0EC5D5E55C}" type="presParOf" srcId="{B3AC67EC-8718-4F42-B781-94FE1FEE07F3}" destId="{AE66D00F-4B5C-488A-83F4-5ED008B73962}" srcOrd="0" destOrd="0" presId="urn:microsoft.com/office/officeart/2008/layout/TitledPictureBlocks"/>
    <dgm:cxn modelId="{4D9A6024-5C8B-463C-BDEC-75B1AFFDBBCF}" type="presParOf" srcId="{B3AC67EC-8718-4F42-B781-94FE1FEE07F3}" destId="{BDA6E5F1-0CF6-437E-A16C-8B6985F8BECF}" srcOrd="1" destOrd="0" presId="urn:microsoft.com/office/officeart/2008/layout/TitledPictureBlocks"/>
    <dgm:cxn modelId="{8B126D3A-04A5-4694-9E3E-DF428C1559B5}" type="presParOf" srcId="{B3AC67EC-8718-4F42-B781-94FE1FEE07F3}" destId="{356F8044-50EA-4B90-BF66-D2E7D26973FA}" srcOrd="2" destOrd="0" presId="urn:microsoft.com/office/officeart/2008/layout/TitledPictureBlocks"/>
    <dgm:cxn modelId="{37186214-500B-422E-B56C-2097C5A971E3}" type="presParOf" srcId="{2C874144-4D56-49C0-BE7A-632E05780712}" destId="{84DA6CDF-2ED4-419A-9956-7FAB7E43DF7F}" srcOrd="5" destOrd="0" presId="urn:microsoft.com/office/officeart/2008/layout/TitledPictureBlocks"/>
    <dgm:cxn modelId="{D03A39C0-EBE9-4BFC-B712-C51BF423B9FE}" type="presParOf" srcId="{2C874144-4D56-49C0-BE7A-632E05780712}" destId="{65875B3B-66D4-4BC8-8DC0-7E472F8185F4}" srcOrd="6" destOrd="0" presId="urn:microsoft.com/office/officeart/2008/layout/TitledPictureBlocks"/>
    <dgm:cxn modelId="{4A6B38EC-5956-48C5-97B7-FD0BE730DDDF}" type="presParOf" srcId="{65875B3B-66D4-4BC8-8DC0-7E472F8185F4}" destId="{23F6A58F-0B2E-4716-A645-52F17E4210CF}" srcOrd="0" destOrd="0" presId="urn:microsoft.com/office/officeart/2008/layout/TitledPictureBlocks"/>
    <dgm:cxn modelId="{E7A1D3FA-B602-468F-98CB-5E5B2475326A}" type="presParOf" srcId="{65875B3B-66D4-4BC8-8DC0-7E472F8185F4}" destId="{8CA80478-8CA3-41F0-A44C-D55CF8DF114D}" srcOrd="1" destOrd="0" presId="urn:microsoft.com/office/officeart/2008/layout/TitledPictureBlocks"/>
    <dgm:cxn modelId="{0E9E25B5-8F51-4588-A795-3F1D1C788FDA}" type="presParOf" srcId="{65875B3B-66D4-4BC8-8DC0-7E472F8185F4}" destId="{58603D96-C2D0-448C-8829-18051187E686}" srcOrd="2" destOrd="0" presId="urn:microsoft.com/office/officeart/2008/layout/TitledPictureBlocks"/>
    <dgm:cxn modelId="{2636D29E-03BA-48E2-AAB4-0DA99FCCE68E}" type="presParOf" srcId="{2C874144-4D56-49C0-BE7A-632E05780712}" destId="{4BABC0B8-FB84-468C-BA13-F8AE357B8E22}" srcOrd="7" destOrd="0" presId="urn:microsoft.com/office/officeart/2008/layout/TitledPictureBlocks"/>
    <dgm:cxn modelId="{30A3127B-C61F-45B8-BE19-BC9A82FC4CB2}" type="presParOf" srcId="{2C874144-4D56-49C0-BE7A-632E05780712}" destId="{F5269A3B-6745-416A-BEB1-479D67A081E5}" srcOrd="8" destOrd="0" presId="urn:microsoft.com/office/officeart/2008/layout/TitledPictureBlocks"/>
    <dgm:cxn modelId="{BC88E91A-1CE1-4ED2-A4E8-D83ACC084178}" type="presParOf" srcId="{F5269A3B-6745-416A-BEB1-479D67A081E5}" destId="{A17940CF-A44B-48FC-9B2A-97776655727C}" srcOrd="0" destOrd="0" presId="urn:microsoft.com/office/officeart/2008/layout/TitledPictureBlocks"/>
    <dgm:cxn modelId="{DC6F6DEC-5028-488C-9CD1-E1D0FD82F4A7}" type="presParOf" srcId="{F5269A3B-6745-416A-BEB1-479D67A081E5}" destId="{7E5A8BDE-F260-4D3C-AFD8-FACB24C2E5C6}" srcOrd="1" destOrd="0" presId="urn:microsoft.com/office/officeart/2008/layout/TitledPictureBlocks"/>
    <dgm:cxn modelId="{03163A6E-4972-4822-9B48-261C9A65B908}" type="presParOf" srcId="{F5269A3B-6745-416A-BEB1-479D67A081E5}" destId="{3C5CD689-BEB2-4590-B0C7-B5BEE97B3E83}" srcOrd="2" destOrd="0" presId="urn:microsoft.com/office/officeart/2008/layout/Titled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305EBD42-18A9-4016-BAB1-7307BB5B132A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C3DC2E-EBE1-4698-A48C-48E9500BE255}">
      <dgm:prSet phldrT="[Text]"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Dynamic Data Generation Example </a:t>
          </a:r>
        </a:p>
      </dgm:t>
    </dgm:pt>
    <dgm:pt modelId="{D9753A11-A404-4970-B82B-8789589525A4}" type="parTrans" cxnId="{2B69AAA9-F93D-4B56-97AC-03709FCC5CE8}">
      <dgm:prSet/>
      <dgm:spPr/>
      <dgm:t>
        <a:bodyPr/>
        <a:lstStyle/>
        <a:p>
          <a:endParaRPr lang="en-US"/>
        </a:p>
      </dgm:t>
    </dgm:pt>
    <dgm:pt modelId="{33C4784D-7ED0-4A5C-ACB0-4934379DE680}" type="sibTrans" cxnId="{2B69AAA9-F93D-4B56-97AC-03709FCC5CE8}">
      <dgm:prSet/>
      <dgm:spPr/>
      <dgm:t>
        <a:bodyPr/>
        <a:lstStyle/>
        <a:p>
          <a:endParaRPr lang="en-US"/>
        </a:p>
      </dgm:t>
    </dgm:pt>
    <dgm:pt modelId="{D9AA72BF-6542-4FD0-8255-3F360B93813C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3200" b="1" i="0" u="none" dirty="0">
              <a:solidFill>
                <a:schemeClr val="bg1"/>
              </a:solidFill>
            </a:rPr>
            <a:t>Step 1: Create 'Normal' Exams (Exam Table):</a:t>
          </a:r>
          <a:endParaRPr lang="en-US" sz="3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C0CDF12-85B9-487B-B4DC-8849D2EC0A54}" type="parTrans" cxnId="{9BFB916F-4E57-41E9-BCCA-331DCF39B37B}">
      <dgm:prSet/>
      <dgm:spPr/>
      <dgm:t>
        <a:bodyPr/>
        <a:lstStyle/>
        <a:p>
          <a:endParaRPr lang="en-US"/>
        </a:p>
      </dgm:t>
    </dgm:pt>
    <dgm:pt modelId="{25E2FDA3-5A8C-44AB-B241-3DD02B7B376F}" type="sibTrans" cxnId="{9BFB916F-4E57-41E9-BCCA-331DCF39B37B}">
      <dgm:prSet/>
      <dgm:spPr/>
      <dgm:t>
        <a:bodyPr/>
        <a:lstStyle/>
        <a:p>
          <a:endParaRPr lang="en-US"/>
        </a:p>
      </dgm:t>
    </dgm:pt>
    <dgm:pt modelId="{12B1222C-0BDC-4277-AE54-4C9F94D20538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3200" b="1" i="0" u="none" dirty="0">
              <a:solidFill>
                <a:schemeClr val="bg1"/>
              </a:solidFill>
            </a:rPr>
            <a:t>Records:</a:t>
          </a:r>
          <a:r>
            <a:rPr lang="en-US" sz="3200" b="0" i="0" u="none" dirty="0">
              <a:solidFill>
                <a:schemeClr val="bg1"/>
              </a:solidFill>
            </a:rPr>
            <a:t> </a:t>
          </a:r>
          <a:r>
            <a:rPr lang="en-US" sz="3200" b="1" i="0" u="none" dirty="0">
              <a:solidFill>
                <a:schemeClr val="bg1"/>
              </a:solidFill>
            </a:rPr>
            <a:t>6192</a:t>
          </a:r>
          <a:r>
            <a:rPr lang="en-US" sz="3200" b="0" i="0" u="none" dirty="0">
              <a:solidFill>
                <a:schemeClr val="bg1"/>
              </a:solidFill>
            </a:rPr>
            <a:t> inserted (516 groups * 12 courses/group).</a:t>
          </a:r>
        </a:p>
      </dgm:t>
    </dgm:pt>
    <dgm:pt modelId="{64DDCEC3-F7D1-4924-8DBB-1794F047C738}" type="parTrans" cxnId="{275822BA-1C14-400D-9E6F-787A99FE9350}">
      <dgm:prSet/>
      <dgm:spPr/>
      <dgm:t>
        <a:bodyPr/>
        <a:lstStyle/>
        <a:p>
          <a:endParaRPr lang="en-US"/>
        </a:p>
      </dgm:t>
    </dgm:pt>
    <dgm:pt modelId="{B8518259-E9AE-4F77-BD21-2B4F6D32D3AD}" type="sibTrans" cxnId="{275822BA-1C14-400D-9E6F-787A99FE9350}">
      <dgm:prSet/>
      <dgm:spPr/>
      <dgm:t>
        <a:bodyPr/>
        <a:lstStyle/>
        <a:p>
          <a:endParaRPr lang="en-US"/>
        </a:p>
      </dgm:t>
    </dgm:pt>
    <dgm:pt modelId="{55F3B844-62F1-4491-B5E4-21B6D30C6B47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3200" b="1" i="0" u="none" dirty="0">
              <a:solidFill>
                <a:schemeClr val="bg1"/>
              </a:solidFill>
            </a:rPr>
            <a:t>Pattern:</a:t>
          </a:r>
          <a:r>
            <a:rPr lang="en-US" sz="3200" b="0" i="0" u="none" dirty="0">
              <a:solidFill>
                <a:schemeClr val="bg1"/>
              </a:solidFill>
            </a:rPr>
            <a:t> One 'Normal' exam is created for every course associated with every (group) that has students enrolled. </a:t>
          </a:r>
        </a:p>
      </dgm:t>
    </dgm:pt>
    <dgm:pt modelId="{1FCA437D-946E-4B26-9C2A-F6387A94E5E1}" type="parTrans" cxnId="{5F913077-0683-40CF-9DD5-A5F0DBEDB5F2}">
      <dgm:prSet/>
      <dgm:spPr/>
      <dgm:t>
        <a:bodyPr/>
        <a:lstStyle/>
        <a:p>
          <a:endParaRPr lang="en-US"/>
        </a:p>
      </dgm:t>
    </dgm:pt>
    <dgm:pt modelId="{56F4BE99-75B9-4AE4-8C90-E2AA009B7A17}" type="sibTrans" cxnId="{5F913077-0683-40CF-9DD5-A5F0DBEDB5F2}">
      <dgm:prSet/>
      <dgm:spPr/>
      <dgm:t>
        <a:bodyPr/>
        <a:lstStyle/>
        <a:p>
          <a:endParaRPr lang="en-US"/>
        </a:p>
      </dgm:t>
    </dgm:pt>
    <dgm:pt modelId="{FE0E55EC-0BE5-4699-9EF5-5117CBC780DD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3200" b="1" i="0" u="none" dirty="0">
              <a:solidFill>
                <a:schemeClr val="bg1"/>
              </a:solidFill>
            </a:rPr>
            <a:t>Records:</a:t>
          </a:r>
          <a:r>
            <a:rPr lang="en-US" sz="3200" b="0" i="0" u="none" dirty="0">
              <a:solidFill>
                <a:schemeClr val="bg1"/>
              </a:solidFill>
            </a:rPr>
            <a:t> </a:t>
          </a:r>
          <a:r>
            <a:rPr lang="en-US" sz="3200" b="1" i="0" u="none" dirty="0">
              <a:solidFill>
                <a:schemeClr val="bg1"/>
              </a:solidFill>
            </a:rPr>
            <a:t>61920</a:t>
          </a:r>
          <a:r>
            <a:rPr lang="en-US" sz="3200" b="0" i="0" u="none" dirty="0">
              <a:solidFill>
                <a:schemeClr val="bg1"/>
              </a:solidFill>
            </a:rPr>
            <a:t> inserted (6192 exams * 10 questions/exam).</a:t>
          </a:r>
        </a:p>
      </dgm:t>
    </dgm:pt>
    <dgm:pt modelId="{8765F9BC-22D4-4387-8A4F-6734FE4FFEE1}" type="parTrans" cxnId="{2EC3B3E0-D1AF-416C-B475-05363D3E3592}">
      <dgm:prSet/>
      <dgm:spPr/>
      <dgm:t>
        <a:bodyPr/>
        <a:lstStyle/>
        <a:p>
          <a:endParaRPr lang="en-US"/>
        </a:p>
      </dgm:t>
    </dgm:pt>
    <dgm:pt modelId="{3ADB95CC-B27B-486E-AEE8-92908534EABF}" type="sibTrans" cxnId="{2EC3B3E0-D1AF-416C-B475-05363D3E3592}">
      <dgm:prSet/>
      <dgm:spPr/>
      <dgm:t>
        <a:bodyPr/>
        <a:lstStyle/>
        <a:p>
          <a:endParaRPr lang="en-US"/>
        </a:p>
      </dgm:t>
    </dgm:pt>
    <dgm:pt modelId="{384350EB-8B9F-4B5C-B1C0-B1196419528F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3200" b="1" i="0" u="none" dirty="0">
              <a:solidFill>
                <a:schemeClr val="bg1"/>
              </a:solidFill>
            </a:rPr>
            <a:t>Pattern:</a:t>
          </a:r>
          <a:r>
            <a:rPr lang="en-US" sz="3200" b="0" i="0" u="none" dirty="0">
              <a:solidFill>
                <a:schemeClr val="bg1"/>
              </a:solidFill>
            </a:rPr>
            <a:t> Each ‘Normal' exam created in Step 1 is assigned exactly 10 questions randomly selected from the </a:t>
          </a:r>
          <a:r>
            <a:rPr lang="en-US" sz="3200" b="0" i="0" u="none" dirty="0" err="1">
              <a:solidFill>
                <a:schemeClr val="bg1"/>
              </a:solidFill>
            </a:rPr>
            <a:t>Question_Bank</a:t>
          </a:r>
          <a:r>
            <a:rPr lang="en-US" sz="3200" b="0" i="0" u="none" dirty="0">
              <a:solidFill>
                <a:schemeClr val="bg1"/>
              </a:solidFill>
            </a:rPr>
            <a:t> for the corresponding </a:t>
          </a:r>
          <a:r>
            <a:rPr lang="en-US" sz="3200" b="0" i="0" u="none" dirty="0" err="1">
              <a:solidFill>
                <a:schemeClr val="bg1"/>
              </a:solidFill>
            </a:rPr>
            <a:t>Course_ID</a:t>
          </a:r>
          <a:r>
            <a:rPr lang="en-US" sz="3200" b="0" i="0" u="none" dirty="0">
              <a:solidFill>
                <a:schemeClr val="bg1"/>
              </a:solidFill>
            </a:rPr>
            <a:t>.</a:t>
          </a:r>
        </a:p>
      </dgm:t>
    </dgm:pt>
    <dgm:pt modelId="{F55E6574-F983-4F1F-8A80-CB701BEE3138}" type="parTrans" cxnId="{EB4B8863-F0D9-426E-B51D-261876C9386C}">
      <dgm:prSet/>
      <dgm:spPr/>
      <dgm:t>
        <a:bodyPr/>
        <a:lstStyle/>
        <a:p>
          <a:endParaRPr lang="en-US"/>
        </a:p>
      </dgm:t>
    </dgm:pt>
    <dgm:pt modelId="{2C3F67DA-AFE0-43A5-9571-DCB09EC393FA}" type="sibTrans" cxnId="{EB4B8863-F0D9-426E-B51D-261876C9386C}">
      <dgm:prSet/>
      <dgm:spPr/>
      <dgm:t>
        <a:bodyPr/>
        <a:lstStyle/>
        <a:p>
          <a:endParaRPr lang="en-US"/>
        </a:p>
      </dgm:t>
    </dgm:pt>
    <dgm:pt modelId="{CDE2C9A2-2068-445F-852C-0587AE228463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3200" b="1" i="0" u="none" dirty="0">
              <a:solidFill>
                <a:schemeClr val="bg1"/>
              </a:solidFill>
            </a:rPr>
            <a:t>Step 3: Generate Initial 'Normal' Answers:</a:t>
          </a:r>
          <a:endParaRPr lang="en-US" sz="3200" b="0" i="0" u="none" dirty="0">
            <a:solidFill>
              <a:schemeClr val="bg1"/>
            </a:solidFill>
          </a:endParaRPr>
        </a:p>
      </dgm:t>
    </dgm:pt>
    <dgm:pt modelId="{69C75A8C-19C5-4EDC-A227-363C4D7E6450}" type="parTrans" cxnId="{536116A3-9D8D-43C8-A481-E5DEEAA42F46}">
      <dgm:prSet/>
      <dgm:spPr/>
      <dgm:t>
        <a:bodyPr/>
        <a:lstStyle/>
        <a:p>
          <a:endParaRPr lang="en-US"/>
        </a:p>
      </dgm:t>
    </dgm:pt>
    <dgm:pt modelId="{6C6590AE-5C38-417D-8759-8E9C97994FAD}" type="sibTrans" cxnId="{536116A3-9D8D-43C8-A481-E5DEEAA42F46}">
      <dgm:prSet/>
      <dgm:spPr/>
      <dgm:t>
        <a:bodyPr/>
        <a:lstStyle/>
        <a:p>
          <a:endParaRPr lang="en-US"/>
        </a:p>
      </dgm:t>
    </dgm:pt>
    <dgm:pt modelId="{0E78E64F-0466-4837-B80E-130BA494F873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3200" b="1" i="0" u="none" dirty="0">
              <a:solidFill>
                <a:schemeClr val="bg1"/>
              </a:solidFill>
            </a:rPr>
            <a:t>Records:</a:t>
          </a:r>
          <a:r>
            <a:rPr lang="en-US" sz="3200" b="0" i="0" u="none" dirty="0">
              <a:solidFill>
                <a:schemeClr val="bg1"/>
              </a:solidFill>
            </a:rPr>
            <a:t> </a:t>
          </a:r>
          <a:r>
            <a:rPr lang="en-US" sz="3200" b="1" i="0" u="none" dirty="0">
              <a:solidFill>
                <a:schemeClr val="bg1"/>
              </a:solidFill>
            </a:rPr>
            <a:t>1,548,000</a:t>
          </a:r>
          <a:r>
            <a:rPr lang="en-US" sz="3200" b="0" i="0" u="none" dirty="0">
              <a:solidFill>
                <a:schemeClr val="bg1"/>
              </a:solidFill>
            </a:rPr>
            <a:t> generated (25 students * 516 groups * 12 courses * 10 questions).:</a:t>
          </a:r>
        </a:p>
      </dgm:t>
    </dgm:pt>
    <dgm:pt modelId="{1DC48A25-5910-47B6-A5D6-A5E1747FB2B4}" type="parTrans" cxnId="{7EDFF529-6C3B-495A-AA40-86D6DE12F9BD}">
      <dgm:prSet/>
      <dgm:spPr/>
      <dgm:t>
        <a:bodyPr/>
        <a:lstStyle/>
        <a:p>
          <a:endParaRPr lang="en-US"/>
        </a:p>
      </dgm:t>
    </dgm:pt>
    <dgm:pt modelId="{8A34F5C9-914E-48F8-8FF9-BD82922ACA55}" type="sibTrans" cxnId="{7EDFF529-6C3B-495A-AA40-86D6DE12F9BD}">
      <dgm:prSet/>
      <dgm:spPr/>
      <dgm:t>
        <a:bodyPr/>
        <a:lstStyle/>
        <a:p>
          <a:endParaRPr lang="en-US"/>
        </a:p>
      </dgm:t>
    </dgm:pt>
    <dgm:pt modelId="{5480B532-37F5-43B4-97A2-4FDFEAE117DD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3200" b="1" i="0" u="none" dirty="0">
              <a:solidFill>
                <a:schemeClr val="bg1"/>
              </a:solidFill>
            </a:rPr>
            <a:t>Bias:</a:t>
          </a:r>
          <a:r>
            <a:rPr lang="en-US" sz="3200" b="0" i="0" u="none" dirty="0">
              <a:solidFill>
                <a:schemeClr val="bg1"/>
              </a:solidFill>
            </a:rPr>
            <a:t> A </a:t>
          </a:r>
          <a:r>
            <a:rPr lang="en-US" sz="3200" b="0" i="0" u="none" dirty="0" err="1">
              <a:solidFill>
                <a:schemeClr val="bg1"/>
              </a:solidFill>
            </a:rPr>
            <a:t>CorrectAnswerProbability</a:t>
          </a:r>
          <a:r>
            <a:rPr lang="en-US" sz="3200" b="0" i="0" u="none" dirty="0">
              <a:solidFill>
                <a:schemeClr val="bg1"/>
              </a:solidFill>
            </a:rPr>
            <a:t> is calculated for each student based on: </a:t>
          </a:r>
          <a:r>
            <a:rPr lang="en-US" sz="3200" b="0" i="0" u="none" dirty="0" err="1">
              <a:solidFill>
                <a:schemeClr val="bg1"/>
              </a:solidFill>
            </a:rPr>
            <a:t>Student_Faculty_Grade</a:t>
          </a:r>
          <a:r>
            <a:rPr lang="en-US" sz="3200" b="0" i="0" u="none" dirty="0">
              <a:solidFill>
                <a:schemeClr val="bg1"/>
              </a:solidFill>
            </a:rPr>
            <a:t> , </a:t>
          </a:r>
          <a:r>
            <a:rPr lang="en-US" sz="3200" b="0" i="0" u="none" dirty="0" err="1">
              <a:solidFill>
                <a:schemeClr val="bg1"/>
              </a:solidFill>
            </a:rPr>
            <a:t>Intake_Start_Date</a:t>
          </a:r>
          <a:r>
            <a:rPr lang="en-US" sz="3200" b="0" i="0" u="none" dirty="0">
              <a:solidFill>
                <a:schemeClr val="bg1"/>
              </a:solidFill>
            </a:rPr>
            <a:t> , </a:t>
          </a:r>
          <a:r>
            <a:rPr lang="en-US" sz="3200" b="0" i="0" u="none" dirty="0" err="1">
              <a:solidFill>
                <a:schemeClr val="bg1"/>
              </a:solidFill>
            </a:rPr>
            <a:t>Branch_Name</a:t>
          </a:r>
          <a:endParaRPr lang="en-US" sz="3200" b="0" i="0" u="none" dirty="0">
            <a:solidFill>
              <a:schemeClr val="bg1"/>
            </a:solidFill>
          </a:endParaRPr>
        </a:p>
      </dgm:t>
    </dgm:pt>
    <dgm:pt modelId="{ADF38ACC-2C68-4E52-BA9C-C928A7490761}" type="parTrans" cxnId="{64A58FEA-88D9-4236-9F2C-3005760AFF28}">
      <dgm:prSet/>
      <dgm:spPr/>
      <dgm:t>
        <a:bodyPr/>
        <a:lstStyle/>
        <a:p>
          <a:endParaRPr lang="en-US"/>
        </a:p>
      </dgm:t>
    </dgm:pt>
    <dgm:pt modelId="{FE9555BE-4B30-4AED-8956-70A830E53512}" type="sibTrans" cxnId="{64A58FEA-88D9-4236-9F2C-3005760AFF28}">
      <dgm:prSet/>
      <dgm:spPr/>
      <dgm:t>
        <a:bodyPr/>
        <a:lstStyle/>
        <a:p>
          <a:endParaRPr lang="en-US"/>
        </a:p>
      </dgm:t>
    </dgm:pt>
    <dgm:pt modelId="{F7CAE39C-D67A-4118-A5CA-6943AC523F9B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3200" b="1" i="0" u="none" dirty="0">
              <a:solidFill>
                <a:schemeClr val="bg1"/>
              </a:solidFill>
            </a:rPr>
            <a:t>Step 2: Populate 'Normal' Exams (</a:t>
          </a:r>
          <a:r>
            <a:rPr lang="en-US" sz="3200" b="1" i="0" u="none" dirty="0" err="1">
              <a:solidFill>
                <a:schemeClr val="bg1"/>
              </a:solidFill>
            </a:rPr>
            <a:t>Exam_Questions</a:t>
          </a:r>
          <a:r>
            <a:rPr lang="en-US" sz="3200" b="1" i="0" u="none" dirty="0">
              <a:solidFill>
                <a:schemeClr val="bg1"/>
              </a:solidFill>
            </a:rPr>
            <a:t> Table):</a:t>
          </a:r>
          <a:endParaRPr lang="en-US" sz="3200" b="0" i="0" u="none" dirty="0">
            <a:solidFill>
              <a:schemeClr val="bg1"/>
            </a:solidFill>
          </a:endParaRPr>
        </a:p>
      </dgm:t>
    </dgm:pt>
    <dgm:pt modelId="{5C60B103-B7FA-4ED0-8796-DF81D96698AC}" type="parTrans" cxnId="{53845933-9C1D-490C-8642-483D6FDA3264}">
      <dgm:prSet/>
      <dgm:spPr/>
      <dgm:t>
        <a:bodyPr/>
        <a:lstStyle/>
        <a:p>
          <a:endParaRPr lang="en-US"/>
        </a:p>
      </dgm:t>
    </dgm:pt>
    <dgm:pt modelId="{956EC2F6-1516-461B-A9D9-C9CE0434BAB7}" type="sibTrans" cxnId="{53845933-9C1D-490C-8642-483D6FDA3264}">
      <dgm:prSet/>
      <dgm:spPr/>
      <dgm:t>
        <a:bodyPr/>
        <a:lstStyle/>
        <a:p>
          <a:endParaRPr lang="en-US"/>
        </a:p>
      </dgm:t>
    </dgm:pt>
    <dgm:pt modelId="{FA594884-96D5-45A7-96AF-02DDC15AE56A}" type="pres">
      <dgm:prSet presAssocID="{305EBD42-18A9-4016-BAB1-7307BB5B132A}" presName="linear" presStyleCnt="0">
        <dgm:presLayoutVars>
          <dgm:animLvl val="lvl"/>
          <dgm:resizeHandles val="exact"/>
        </dgm:presLayoutVars>
      </dgm:prSet>
      <dgm:spPr/>
    </dgm:pt>
    <dgm:pt modelId="{6C7A47F6-AB40-44AD-8708-9781DAA87C31}" type="pres">
      <dgm:prSet presAssocID="{50C3DC2E-EBE1-4698-A48C-48E9500BE255}" presName="parentText" presStyleLbl="node1" presStyleIdx="0" presStyleCnt="1" custAng="3417919" custScaleY="50361" custLinFactNeighborX="-5173" custLinFactNeighborY="-7795">
        <dgm:presLayoutVars>
          <dgm:chMax val="0"/>
          <dgm:bulletEnabled val="1"/>
        </dgm:presLayoutVars>
      </dgm:prSet>
      <dgm:spPr/>
    </dgm:pt>
    <dgm:pt modelId="{8BE4E2A1-BDDC-438C-B514-2D3ABA06924D}" type="pres">
      <dgm:prSet presAssocID="{50C3DC2E-EBE1-4698-A48C-48E9500BE255}" presName="childText" presStyleLbl="revTx" presStyleIdx="0" presStyleCnt="1" custAng="19488267" custScaleY="131930">
        <dgm:presLayoutVars>
          <dgm:bulletEnabled val="1"/>
        </dgm:presLayoutVars>
      </dgm:prSet>
      <dgm:spPr/>
    </dgm:pt>
  </dgm:ptLst>
  <dgm:cxnLst>
    <dgm:cxn modelId="{CCD25D10-420B-4A77-8AD0-72C059FBA849}" type="presOf" srcId="{FE0E55EC-0BE5-4699-9EF5-5117CBC780DD}" destId="{8BE4E2A1-BDDC-438C-B514-2D3ABA06924D}" srcOrd="0" destOrd="4" presId="urn:microsoft.com/office/officeart/2005/8/layout/vList2"/>
    <dgm:cxn modelId="{7EDFF529-6C3B-495A-AA40-86D6DE12F9BD}" srcId="{CDE2C9A2-2068-445F-852C-0587AE228463}" destId="{0E78E64F-0466-4837-B80E-130BA494F873}" srcOrd="0" destOrd="0" parTransId="{1DC48A25-5910-47B6-A5D6-A5E1747FB2B4}" sibTransId="{8A34F5C9-914E-48F8-8FF9-BD82922ACA55}"/>
    <dgm:cxn modelId="{53845933-9C1D-490C-8642-483D6FDA3264}" srcId="{50C3DC2E-EBE1-4698-A48C-48E9500BE255}" destId="{F7CAE39C-D67A-4118-A5CA-6943AC523F9B}" srcOrd="1" destOrd="0" parTransId="{5C60B103-B7FA-4ED0-8796-DF81D96698AC}" sibTransId="{956EC2F6-1516-461B-A9D9-C9CE0434BAB7}"/>
    <dgm:cxn modelId="{EB4B8863-F0D9-426E-B51D-261876C9386C}" srcId="{F7CAE39C-D67A-4118-A5CA-6943AC523F9B}" destId="{384350EB-8B9F-4B5C-B1C0-B1196419528F}" srcOrd="1" destOrd="0" parTransId="{F55E6574-F983-4F1F-8A80-CB701BEE3138}" sibTransId="{2C3F67DA-AFE0-43A5-9571-DCB09EC393FA}"/>
    <dgm:cxn modelId="{D4AC0C45-3350-4C5A-B935-79148D09E34C}" type="presOf" srcId="{12B1222C-0BDC-4277-AE54-4C9F94D20538}" destId="{8BE4E2A1-BDDC-438C-B514-2D3ABA06924D}" srcOrd="0" destOrd="1" presId="urn:microsoft.com/office/officeart/2005/8/layout/vList2"/>
    <dgm:cxn modelId="{9BFB916F-4E57-41E9-BCCA-331DCF39B37B}" srcId="{50C3DC2E-EBE1-4698-A48C-48E9500BE255}" destId="{D9AA72BF-6542-4FD0-8255-3F360B93813C}" srcOrd="0" destOrd="0" parTransId="{7C0CDF12-85B9-487B-B4DC-8849D2EC0A54}" sibTransId="{25E2FDA3-5A8C-44AB-B241-3DD02B7B376F}"/>
    <dgm:cxn modelId="{5F913077-0683-40CF-9DD5-A5F0DBEDB5F2}" srcId="{D9AA72BF-6542-4FD0-8255-3F360B93813C}" destId="{55F3B844-62F1-4491-B5E4-21B6D30C6B47}" srcOrd="1" destOrd="0" parTransId="{1FCA437D-946E-4B26-9C2A-F6387A94E5E1}" sibTransId="{56F4BE99-75B9-4AE4-8C90-E2AA009B7A17}"/>
    <dgm:cxn modelId="{1C408E77-1A2E-4C4C-8A40-41D695045A6B}" type="presOf" srcId="{50C3DC2E-EBE1-4698-A48C-48E9500BE255}" destId="{6C7A47F6-AB40-44AD-8708-9781DAA87C31}" srcOrd="0" destOrd="0" presId="urn:microsoft.com/office/officeart/2005/8/layout/vList2"/>
    <dgm:cxn modelId="{F58C9B83-2BB2-4941-B1E0-9F05CDC4D8DE}" type="presOf" srcId="{D9AA72BF-6542-4FD0-8255-3F360B93813C}" destId="{8BE4E2A1-BDDC-438C-B514-2D3ABA06924D}" srcOrd="0" destOrd="0" presId="urn:microsoft.com/office/officeart/2005/8/layout/vList2"/>
    <dgm:cxn modelId="{55B02A8E-3261-41EF-BFA5-20008914026F}" type="presOf" srcId="{305EBD42-18A9-4016-BAB1-7307BB5B132A}" destId="{FA594884-96D5-45A7-96AF-02DDC15AE56A}" srcOrd="0" destOrd="0" presId="urn:microsoft.com/office/officeart/2005/8/layout/vList2"/>
    <dgm:cxn modelId="{A771A091-96F5-4E69-BE88-FF579D55B613}" type="presOf" srcId="{55F3B844-62F1-4491-B5E4-21B6D30C6B47}" destId="{8BE4E2A1-BDDC-438C-B514-2D3ABA06924D}" srcOrd="0" destOrd="2" presId="urn:microsoft.com/office/officeart/2005/8/layout/vList2"/>
    <dgm:cxn modelId="{536116A3-9D8D-43C8-A481-E5DEEAA42F46}" srcId="{50C3DC2E-EBE1-4698-A48C-48E9500BE255}" destId="{CDE2C9A2-2068-445F-852C-0587AE228463}" srcOrd="2" destOrd="0" parTransId="{69C75A8C-19C5-4EDC-A227-363C4D7E6450}" sibTransId="{6C6590AE-5C38-417D-8759-8E9C97994FAD}"/>
    <dgm:cxn modelId="{EF6AD9A6-B572-4BCC-B069-72336CA58907}" type="presOf" srcId="{384350EB-8B9F-4B5C-B1C0-B1196419528F}" destId="{8BE4E2A1-BDDC-438C-B514-2D3ABA06924D}" srcOrd="0" destOrd="5" presId="urn:microsoft.com/office/officeart/2005/8/layout/vList2"/>
    <dgm:cxn modelId="{2B69AAA9-F93D-4B56-97AC-03709FCC5CE8}" srcId="{305EBD42-18A9-4016-BAB1-7307BB5B132A}" destId="{50C3DC2E-EBE1-4698-A48C-48E9500BE255}" srcOrd="0" destOrd="0" parTransId="{D9753A11-A404-4970-B82B-8789589525A4}" sibTransId="{33C4784D-7ED0-4A5C-ACB0-4934379DE680}"/>
    <dgm:cxn modelId="{275822BA-1C14-400D-9E6F-787A99FE9350}" srcId="{D9AA72BF-6542-4FD0-8255-3F360B93813C}" destId="{12B1222C-0BDC-4277-AE54-4C9F94D20538}" srcOrd="0" destOrd="0" parTransId="{64DDCEC3-F7D1-4924-8DBB-1794F047C738}" sibTransId="{B8518259-E9AE-4F77-BD21-2B4F6D32D3AD}"/>
    <dgm:cxn modelId="{B44DBACC-6D5A-4FD0-A071-D6AFCA932683}" type="presOf" srcId="{CDE2C9A2-2068-445F-852C-0587AE228463}" destId="{8BE4E2A1-BDDC-438C-B514-2D3ABA06924D}" srcOrd="0" destOrd="6" presId="urn:microsoft.com/office/officeart/2005/8/layout/vList2"/>
    <dgm:cxn modelId="{2EC3B3E0-D1AF-416C-B475-05363D3E3592}" srcId="{F7CAE39C-D67A-4118-A5CA-6943AC523F9B}" destId="{FE0E55EC-0BE5-4699-9EF5-5117CBC780DD}" srcOrd="0" destOrd="0" parTransId="{8765F9BC-22D4-4387-8A4F-6734FE4FFEE1}" sibTransId="{3ADB95CC-B27B-486E-AEE8-92908534EABF}"/>
    <dgm:cxn modelId="{9681E6E8-4E40-4DB1-86E1-D68B0965F3A9}" type="presOf" srcId="{5480B532-37F5-43B4-97A2-4FDFEAE117DD}" destId="{8BE4E2A1-BDDC-438C-B514-2D3ABA06924D}" srcOrd="0" destOrd="8" presId="urn:microsoft.com/office/officeart/2005/8/layout/vList2"/>
    <dgm:cxn modelId="{64A58FEA-88D9-4236-9F2C-3005760AFF28}" srcId="{CDE2C9A2-2068-445F-852C-0587AE228463}" destId="{5480B532-37F5-43B4-97A2-4FDFEAE117DD}" srcOrd="1" destOrd="0" parTransId="{ADF38ACC-2C68-4E52-BA9C-C928A7490761}" sibTransId="{FE9555BE-4B30-4AED-8956-70A830E53512}"/>
    <dgm:cxn modelId="{F334ADEF-464A-45D0-9CF8-7034A5FBA3C3}" type="presOf" srcId="{F7CAE39C-D67A-4118-A5CA-6943AC523F9B}" destId="{8BE4E2A1-BDDC-438C-B514-2D3ABA06924D}" srcOrd="0" destOrd="3" presId="urn:microsoft.com/office/officeart/2005/8/layout/vList2"/>
    <dgm:cxn modelId="{EBCE75FE-A768-47F3-97A0-94B3E73D2938}" type="presOf" srcId="{0E78E64F-0466-4837-B80E-130BA494F873}" destId="{8BE4E2A1-BDDC-438C-B514-2D3ABA06924D}" srcOrd="0" destOrd="7" presId="urn:microsoft.com/office/officeart/2005/8/layout/vList2"/>
    <dgm:cxn modelId="{E60B5D31-85A0-4546-AFE4-80C73089A61F}" type="presParOf" srcId="{FA594884-96D5-45A7-96AF-02DDC15AE56A}" destId="{6C7A47F6-AB40-44AD-8708-9781DAA87C31}" srcOrd="0" destOrd="0" presId="urn:microsoft.com/office/officeart/2005/8/layout/vList2"/>
    <dgm:cxn modelId="{AAE4E962-70EC-4E6B-A5F0-3C65DCA86141}" type="presParOf" srcId="{FA594884-96D5-45A7-96AF-02DDC15AE56A}" destId="{8BE4E2A1-BDDC-438C-B514-2D3ABA06924D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C57F3C3E-6AF0-4095-BDD9-B6A1D55E992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70C7E4-1F94-4B57-81AE-12C68BF3CDEC}">
      <dgm:prSet phldrT="[Text]" phldr="0" custT="1"/>
      <dgm:spPr>
        <a:solidFill>
          <a:schemeClr val="tx2"/>
        </a:solidFill>
      </dgm:spPr>
      <dgm:t>
        <a:bodyPr/>
        <a:lstStyle/>
        <a:p>
          <a:r>
            <a:rPr lang="en-US" sz="1800" dirty="0"/>
            <a:t>Database size after data generation : 1.744 GB</a:t>
          </a:r>
        </a:p>
      </dgm:t>
    </dgm:pt>
    <dgm:pt modelId="{05BEEA88-E4B2-46B3-998C-106EEE791A52}" type="parTrans" cxnId="{7DA4D191-A97A-4934-8367-A0985B36C4BB}">
      <dgm:prSet/>
      <dgm:spPr/>
      <dgm:t>
        <a:bodyPr/>
        <a:lstStyle/>
        <a:p>
          <a:endParaRPr lang="en-US"/>
        </a:p>
      </dgm:t>
    </dgm:pt>
    <dgm:pt modelId="{DCCC7A2F-CB55-48EE-AA5D-6A9DBA037F12}" type="sibTrans" cxnId="{7DA4D191-A97A-4934-8367-A0985B36C4BB}">
      <dgm:prSet/>
      <dgm:spPr/>
      <dgm:t>
        <a:bodyPr/>
        <a:lstStyle/>
        <a:p>
          <a:endParaRPr lang="en-US"/>
        </a:p>
      </dgm:t>
    </dgm:pt>
    <dgm:pt modelId="{465FDE35-ADD2-4CE3-B9DD-743582C62984}" type="pres">
      <dgm:prSet presAssocID="{C57F3C3E-6AF0-4095-BDD9-B6A1D55E9924}" presName="linearFlow" presStyleCnt="0">
        <dgm:presLayoutVars>
          <dgm:dir/>
          <dgm:resizeHandles val="exact"/>
        </dgm:presLayoutVars>
      </dgm:prSet>
      <dgm:spPr/>
    </dgm:pt>
    <dgm:pt modelId="{10443B3D-A28F-4ADD-9A37-8F43FA66B679}" type="pres">
      <dgm:prSet presAssocID="{2070C7E4-1F94-4B57-81AE-12C68BF3CDEC}" presName="composite" presStyleCnt="0"/>
      <dgm:spPr/>
    </dgm:pt>
    <dgm:pt modelId="{E2A76023-D638-44C6-B778-DA1361C5C9D6}" type="pres">
      <dgm:prSet presAssocID="{2070C7E4-1F94-4B57-81AE-12C68BF3CDEC}" presName="imgShp" presStyleLbl="fgImgPlace1" presStyleIdx="0" presStyleCnt="1" custLinFactY="100000" custLinFactNeighborX="-28329" custLinFactNeighborY="16262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k outline"/>
        </a:ext>
      </dgm:extLst>
    </dgm:pt>
    <dgm:pt modelId="{32DE6F9B-CD10-45F8-B704-2A4317858282}" type="pres">
      <dgm:prSet presAssocID="{2070C7E4-1F94-4B57-81AE-12C68BF3CDEC}" presName="txShp" presStyleLbl="node1" presStyleIdx="0" presStyleCnt="1" custScaleX="121251" custScaleY="77212" custLinFactY="100000" custLinFactNeighborX="15021" custLinFactNeighborY="151370">
        <dgm:presLayoutVars>
          <dgm:bulletEnabled val="1"/>
        </dgm:presLayoutVars>
      </dgm:prSet>
      <dgm:spPr/>
    </dgm:pt>
  </dgm:ptLst>
  <dgm:cxnLst>
    <dgm:cxn modelId="{864A847E-ED7C-46A2-A36F-2E1AFFFC1E8A}" type="presOf" srcId="{2070C7E4-1F94-4B57-81AE-12C68BF3CDEC}" destId="{32DE6F9B-CD10-45F8-B704-2A4317858282}" srcOrd="0" destOrd="0" presId="urn:microsoft.com/office/officeart/2005/8/layout/vList3"/>
    <dgm:cxn modelId="{D3C9438D-FD1D-4B2C-8948-B3EDE39D93B0}" type="presOf" srcId="{C57F3C3E-6AF0-4095-BDD9-B6A1D55E9924}" destId="{465FDE35-ADD2-4CE3-B9DD-743582C62984}" srcOrd="0" destOrd="0" presId="urn:microsoft.com/office/officeart/2005/8/layout/vList3"/>
    <dgm:cxn modelId="{7DA4D191-A97A-4934-8367-A0985B36C4BB}" srcId="{C57F3C3E-6AF0-4095-BDD9-B6A1D55E9924}" destId="{2070C7E4-1F94-4B57-81AE-12C68BF3CDEC}" srcOrd="0" destOrd="0" parTransId="{05BEEA88-E4B2-46B3-998C-106EEE791A52}" sibTransId="{DCCC7A2F-CB55-48EE-AA5D-6A9DBA037F12}"/>
    <dgm:cxn modelId="{2C282F32-7E5B-4281-9815-A63016DFDDCF}" type="presParOf" srcId="{465FDE35-ADD2-4CE3-B9DD-743582C62984}" destId="{10443B3D-A28F-4ADD-9A37-8F43FA66B679}" srcOrd="0" destOrd="0" presId="urn:microsoft.com/office/officeart/2005/8/layout/vList3"/>
    <dgm:cxn modelId="{910897B2-D6B7-40E6-8E67-842C2B4EF7C4}" type="presParOf" srcId="{10443B3D-A28F-4ADD-9A37-8F43FA66B679}" destId="{E2A76023-D638-44C6-B778-DA1361C5C9D6}" srcOrd="0" destOrd="0" presId="urn:microsoft.com/office/officeart/2005/8/layout/vList3"/>
    <dgm:cxn modelId="{59332288-A81B-497C-B40B-40DD1FF566BA}" type="presParOf" srcId="{10443B3D-A28F-4ADD-9A37-8F43FA66B679}" destId="{32DE6F9B-CD10-45F8-B704-2A431785828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41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2C968473-8B8A-49A7-AEF4-E757C13A7569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3855544-9C61-49BA-AD47-BB5EF171C707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3</a:t>
          </a:r>
        </a:p>
      </dgm:t>
    </dgm:pt>
    <dgm:pt modelId="{C2094545-1D1A-46E7-9D27-45DDF1AF9C5B}" type="parTrans" cxnId="{5992A821-58BD-474D-AA81-BE28B2B17B26}">
      <dgm:prSet/>
      <dgm:spPr/>
      <dgm:t>
        <a:bodyPr/>
        <a:lstStyle/>
        <a:p>
          <a:endParaRPr lang="en-US"/>
        </a:p>
      </dgm:t>
    </dgm:pt>
    <dgm:pt modelId="{D35E05A3-D7B5-4442-AA11-AC6B15CC0A72}" type="sibTrans" cxnId="{5992A821-58BD-474D-AA81-BE28B2B17B26}">
      <dgm:prSet/>
      <dgm:spPr/>
      <dgm:t>
        <a:bodyPr/>
        <a:lstStyle/>
        <a:p>
          <a:endParaRPr lang="en-US"/>
        </a:p>
      </dgm:t>
    </dgm:pt>
    <dgm:pt modelId="{4F5F28C1-8D2E-468F-86DB-72D8E0DB5F9A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Database</a:t>
          </a:r>
        </a:p>
      </dgm:t>
    </dgm:pt>
    <dgm:pt modelId="{026F6EB5-106C-4F1B-AE95-F44334B3A965}" type="parTrans" cxnId="{4DBC1A50-9573-416E-AFBA-D631FA6FB54D}">
      <dgm:prSet/>
      <dgm:spPr/>
      <dgm:t>
        <a:bodyPr/>
        <a:lstStyle/>
        <a:p>
          <a:endParaRPr lang="en-US"/>
        </a:p>
      </dgm:t>
    </dgm:pt>
    <dgm:pt modelId="{7B50FC29-6D0A-4301-BACD-B95BFA5D3B2B}" type="sibTrans" cxnId="{4DBC1A50-9573-416E-AFBA-D631FA6FB54D}">
      <dgm:prSet/>
      <dgm:spPr/>
      <dgm:t>
        <a:bodyPr/>
        <a:lstStyle/>
        <a:p>
          <a:endParaRPr lang="en-US"/>
        </a:p>
      </dgm:t>
    </dgm:pt>
    <dgm:pt modelId="{061DE3C0-7967-4940-81E8-1A8BFC5CE727}" type="pres">
      <dgm:prSet presAssocID="{2C968473-8B8A-49A7-AEF4-E757C13A7569}" presName="linearFlow" presStyleCnt="0">
        <dgm:presLayoutVars>
          <dgm:dir/>
          <dgm:animLvl val="lvl"/>
          <dgm:resizeHandles val="exact"/>
        </dgm:presLayoutVars>
      </dgm:prSet>
      <dgm:spPr/>
    </dgm:pt>
    <dgm:pt modelId="{CFA1961D-2894-4349-AFE6-74B6959C66BE}" type="pres">
      <dgm:prSet presAssocID="{D3855544-9C61-49BA-AD47-BB5EF171C707}" presName="composite" presStyleCnt="0"/>
      <dgm:spPr/>
    </dgm:pt>
    <dgm:pt modelId="{588590F4-D96D-4258-B643-11EA322739DB}" type="pres">
      <dgm:prSet presAssocID="{D3855544-9C61-49BA-AD47-BB5EF171C707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8DDCFB98-51F2-466C-9834-9DC3DD644ECB}" type="pres">
      <dgm:prSet presAssocID="{D3855544-9C61-49BA-AD47-BB5EF171C707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5992A821-58BD-474D-AA81-BE28B2B17B26}" srcId="{2C968473-8B8A-49A7-AEF4-E757C13A7569}" destId="{D3855544-9C61-49BA-AD47-BB5EF171C707}" srcOrd="0" destOrd="0" parTransId="{C2094545-1D1A-46E7-9D27-45DDF1AF9C5B}" sibTransId="{D35E05A3-D7B5-4442-AA11-AC6B15CC0A72}"/>
    <dgm:cxn modelId="{4DBC1A50-9573-416E-AFBA-D631FA6FB54D}" srcId="{D3855544-9C61-49BA-AD47-BB5EF171C707}" destId="{4F5F28C1-8D2E-468F-86DB-72D8E0DB5F9A}" srcOrd="0" destOrd="0" parTransId="{026F6EB5-106C-4F1B-AE95-F44334B3A965}" sibTransId="{7B50FC29-6D0A-4301-BACD-B95BFA5D3B2B}"/>
    <dgm:cxn modelId="{63B6C65A-5969-45D6-9FFA-1E6DD8A76175}" type="presOf" srcId="{D3855544-9C61-49BA-AD47-BB5EF171C707}" destId="{588590F4-D96D-4258-B643-11EA322739DB}" srcOrd="0" destOrd="0" presId="urn:microsoft.com/office/officeart/2005/8/layout/chevron2"/>
    <dgm:cxn modelId="{850054DF-6E47-4D5C-9B91-83046F4B4003}" type="presOf" srcId="{2C968473-8B8A-49A7-AEF4-E757C13A7569}" destId="{061DE3C0-7967-4940-81E8-1A8BFC5CE727}" srcOrd="0" destOrd="0" presId="urn:microsoft.com/office/officeart/2005/8/layout/chevron2"/>
    <dgm:cxn modelId="{73837AE1-0E56-424D-BBB5-3C6BA7201369}" type="presOf" srcId="{4F5F28C1-8D2E-468F-86DB-72D8E0DB5F9A}" destId="{8DDCFB98-51F2-466C-9834-9DC3DD644ECB}" srcOrd="0" destOrd="0" presId="urn:microsoft.com/office/officeart/2005/8/layout/chevron2"/>
    <dgm:cxn modelId="{452E3F09-940A-4426-9CAE-A676ABC3A67F}" type="presParOf" srcId="{061DE3C0-7967-4940-81E8-1A8BFC5CE727}" destId="{CFA1961D-2894-4349-AFE6-74B6959C66BE}" srcOrd="0" destOrd="0" presId="urn:microsoft.com/office/officeart/2005/8/layout/chevron2"/>
    <dgm:cxn modelId="{8D5A5774-007D-4831-8A73-E80E30FC7B79}" type="presParOf" srcId="{CFA1961D-2894-4349-AFE6-74B6959C66BE}" destId="{588590F4-D96D-4258-B643-11EA322739DB}" srcOrd="0" destOrd="0" presId="urn:microsoft.com/office/officeart/2005/8/layout/chevron2"/>
    <dgm:cxn modelId="{00EF2036-4DC7-4BC4-AE03-94ED8A9EE127}" type="presParOf" srcId="{CFA1961D-2894-4349-AFE6-74B6959C66BE}" destId="{8DDCFB98-51F2-466C-9834-9DC3DD644EC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2EDD7590-9713-4F61-892A-3BB1CB77F9E1}" type="doc">
      <dgm:prSet loTypeId="urn:microsoft.com/office/officeart/2008/layout/AscendingPictureAccentProcess" loCatId="picture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06D6406-8816-4360-A343-BB86C0A98F62}">
      <dgm:prSet phldrT="[Text]" phldr="0"/>
      <dgm:spPr>
        <a:solidFill>
          <a:schemeClr val="tx2"/>
        </a:solidFill>
      </dgm:spPr>
      <dgm:t>
        <a:bodyPr/>
        <a:lstStyle/>
        <a:p>
          <a:r>
            <a:rPr lang="en-US" dirty="0"/>
            <a:t>Data Generation</a:t>
          </a:r>
        </a:p>
      </dgm:t>
    </dgm:pt>
    <dgm:pt modelId="{1C6676A5-91D7-4B10-A9BB-22CBAB0970D1}" type="parTrans" cxnId="{84594FF4-B258-48D6-906E-DD82B5742507}">
      <dgm:prSet/>
      <dgm:spPr/>
      <dgm:t>
        <a:bodyPr/>
        <a:lstStyle/>
        <a:p>
          <a:endParaRPr lang="en-US"/>
        </a:p>
      </dgm:t>
    </dgm:pt>
    <dgm:pt modelId="{FE2FA7B9-3754-4B95-8C93-88E5738998B4}" type="sibTrans" cxnId="{84594FF4-B258-48D6-906E-DD82B5742507}">
      <dgm:prSet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Lightbulb and pencil outline"/>
        </a:ext>
      </dgm:extLst>
    </dgm:pt>
    <dgm:pt modelId="{DD05CA27-D196-4B98-8CA0-3734E8669460}" type="pres">
      <dgm:prSet presAssocID="{2EDD7590-9713-4F61-892A-3BB1CB77F9E1}" presName="Name0" presStyleCnt="0">
        <dgm:presLayoutVars>
          <dgm:chMax val="7"/>
          <dgm:chPref val="7"/>
          <dgm:dir/>
        </dgm:presLayoutVars>
      </dgm:prSet>
      <dgm:spPr/>
    </dgm:pt>
    <dgm:pt modelId="{9D9DE12F-6753-4367-867A-F6CCD455E0B1}" type="pres">
      <dgm:prSet presAssocID="{B06D6406-8816-4360-A343-BB86C0A98F62}" presName="parTx1" presStyleLbl="node1" presStyleIdx="0" presStyleCnt="1"/>
      <dgm:spPr/>
    </dgm:pt>
    <dgm:pt modelId="{3C867BD7-DD39-4DBC-BB24-8F05EEFF81F9}" type="pres">
      <dgm:prSet presAssocID="{FE2FA7B9-3754-4B95-8C93-88E5738998B4}" presName="picture1" presStyleCnt="0"/>
      <dgm:spPr/>
    </dgm:pt>
    <dgm:pt modelId="{F7FAB569-7DCE-4BE1-B98D-AC6B5188BFA5}" type="pres">
      <dgm:prSet presAssocID="{FE2FA7B9-3754-4B95-8C93-88E5738998B4}" presName="imageRepeatNode" presStyleLbl="fgImgPlace1" presStyleIdx="0" presStyleCnt="1" custLinFactNeighborX="3046" custLinFactNeighborY="3458"/>
      <dgm:spPr/>
    </dgm:pt>
  </dgm:ptLst>
  <dgm:cxnLst>
    <dgm:cxn modelId="{CD410900-758B-48AD-B1B4-F9E5F1127AF4}" type="presOf" srcId="{2EDD7590-9713-4F61-892A-3BB1CB77F9E1}" destId="{DD05CA27-D196-4B98-8CA0-3734E8669460}" srcOrd="0" destOrd="0" presId="urn:microsoft.com/office/officeart/2008/layout/AscendingPictureAccentProcess"/>
    <dgm:cxn modelId="{54534011-18BD-4104-9E17-90B34D92390D}" type="presOf" srcId="{B06D6406-8816-4360-A343-BB86C0A98F62}" destId="{9D9DE12F-6753-4367-867A-F6CCD455E0B1}" srcOrd="0" destOrd="0" presId="urn:microsoft.com/office/officeart/2008/layout/AscendingPictureAccentProcess"/>
    <dgm:cxn modelId="{88D2F65E-A4F6-4CFF-BB3C-F8F2656AE137}" type="presOf" srcId="{FE2FA7B9-3754-4B95-8C93-88E5738998B4}" destId="{F7FAB569-7DCE-4BE1-B98D-AC6B5188BFA5}" srcOrd="0" destOrd="0" presId="urn:microsoft.com/office/officeart/2008/layout/AscendingPictureAccentProcess"/>
    <dgm:cxn modelId="{84594FF4-B258-48D6-906E-DD82B5742507}" srcId="{2EDD7590-9713-4F61-892A-3BB1CB77F9E1}" destId="{B06D6406-8816-4360-A343-BB86C0A98F62}" srcOrd="0" destOrd="0" parTransId="{1C6676A5-91D7-4B10-A9BB-22CBAB0970D1}" sibTransId="{FE2FA7B9-3754-4B95-8C93-88E5738998B4}"/>
    <dgm:cxn modelId="{7C3E5BFA-1A94-4F8F-BCB6-551726C7DA96}" type="presParOf" srcId="{DD05CA27-D196-4B98-8CA0-3734E8669460}" destId="{9D9DE12F-6753-4367-867A-F6CCD455E0B1}" srcOrd="0" destOrd="0" presId="urn:microsoft.com/office/officeart/2008/layout/AscendingPictureAccentProcess"/>
    <dgm:cxn modelId="{87DF0F1E-ADA0-4F25-960A-0EA1AF5E0E01}" type="presParOf" srcId="{DD05CA27-D196-4B98-8CA0-3734E8669460}" destId="{3C867BD7-DD39-4DBC-BB24-8F05EEFF81F9}" srcOrd="1" destOrd="0" presId="urn:microsoft.com/office/officeart/2008/layout/AscendingPictureAccentProcess"/>
    <dgm:cxn modelId="{2C068A0F-74BE-44D5-9B9D-D0FE69495716}" type="presParOf" srcId="{3C867BD7-DD39-4DBC-BB24-8F05EEFF81F9}" destId="{F7FAB569-7DCE-4BE1-B98D-AC6B5188BFA5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305EBD42-18A9-4016-BAB1-7307BB5B132A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C3DC2E-EBE1-4698-A48C-48E9500BE255}">
      <dgm:prSet phldrT="[Text]"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Static Data Generation Example </a:t>
          </a:r>
        </a:p>
      </dgm:t>
    </dgm:pt>
    <dgm:pt modelId="{D9753A11-A404-4970-B82B-8789589525A4}" type="parTrans" cxnId="{2B69AAA9-F93D-4B56-97AC-03709FCC5CE8}">
      <dgm:prSet/>
      <dgm:spPr/>
      <dgm:t>
        <a:bodyPr/>
        <a:lstStyle/>
        <a:p>
          <a:endParaRPr lang="en-US"/>
        </a:p>
      </dgm:t>
    </dgm:pt>
    <dgm:pt modelId="{33C4784D-7ED0-4A5C-ACB0-4934379DE680}" type="sibTrans" cxnId="{2B69AAA9-F93D-4B56-97AC-03709FCC5CE8}">
      <dgm:prSet/>
      <dgm:spPr/>
      <dgm:t>
        <a:bodyPr/>
        <a:lstStyle/>
        <a:p>
          <a:endParaRPr lang="en-US"/>
        </a:p>
      </dgm:t>
    </dgm:pt>
    <dgm:pt modelId="{A649059C-CD5C-41F5-9727-FC504FACC949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b="1" i="0" u="none" dirty="0">
              <a:solidFill>
                <a:schemeClr val="bg1"/>
              </a:solidFill>
            </a:rPr>
            <a:t>Records:</a:t>
          </a:r>
          <a:r>
            <a:rPr lang="en-US" sz="2000" b="0" i="0" u="none" dirty="0">
              <a:solidFill>
                <a:schemeClr val="bg1"/>
              </a:solidFill>
            </a:rPr>
            <a:t> Approximately </a:t>
          </a:r>
          <a:r>
            <a:rPr lang="en-US" sz="2000" b="1" i="0" u="none" dirty="0">
              <a:solidFill>
                <a:schemeClr val="bg1"/>
              </a:solidFill>
            </a:rPr>
            <a:t>2990</a:t>
          </a:r>
          <a:r>
            <a:rPr lang="en-US" sz="2000" b="0" i="0" u="none" dirty="0">
              <a:solidFill>
                <a:schemeClr val="bg1"/>
              </a:solidFill>
            </a:rPr>
            <a:t> records inserted across multiple blocks </a:t>
          </a:r>
          <a:endParaRPr lang="en-US" sz="2000" b="0" dirty="0">
            <a:solidFill>
              <a:schemeClr val="bg1"/>
            </a:solidFill>
          </a:endParaRPr>
        </a:p>
      </dgm:t>
    </dgm:pt>
    <dgm:pt modelId="{679AF1FF-DA9D-4DD4-855E-80237A1ACCB4}" type="parTrans" cxnId="{1208428F-7C2D-4251-9E6C-76416A060679}">
      <dgm:prSet/>
      <dgm:spPr/>
      <dgm:t>
        <a:bodyPr/>
        <a:lstStyle/>
        <a:p>
          <a:endParaRPr lang="en-US"/>
        </a:p>
      </dgm:t>
    </dgm:pt>
    <dgm:pt modelId="{5A303033-91E4-4BCE-948E-C43DF4E64710}" type="sibTrans" cxnId="{1208428F-7C2D-4251-9E6C-76416A060679}">
      <dgm:prSet/>
      <dgm:spPr/>
      <dgm:t>
        <a:bodyPr/>
        <a:lstStyle/>
        <a:p>
          <a:endParaRPr lang="en-US"/>
        </a:p>
      </dgm:t>
    </dgm:pt>
    <dgm:pt modelId="{B56E7E8F-24F9-469B-BCEF-B3FBAC75728A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b="1" i="0" u="none" dirty="0">
              <a:solidFill>
                <a:schemeClr val="bg1"/>
              </a:solidFill>
            </a:rPr>
            <a:t>Pattern:</a:t>
          </a:r>
          <a:r>
            <a:rPr lang="en-US" sz="2000" b="0" i="0" u="none" dirty="0">
              <a:solidFill>
                <a:schemeClr val="bg1"/>
              </a:solidFill>
            </a:rPr>
            <a:t> Questions are linked to specific </a:t>
          </a:r>
          <a:r>
            <a:rPr lang="en-US" sz="2000" b="0" i="0" u="none" dirty="0" err="1">
              <a:solidFill>
                <a:schemeClr val="bg1"/>
              </a:solidFill>
            </a:rPr>
            <a:t>Course_IDs</a:t>
          </a:r>
          <a:r>
            <a:rPr lang="en-US" sz="2000" b="0" i="0" u="none" dirty="0">
              <a:solidFill>
                <a:schemeClr val="bg1"/>
              </a:solidFill>
            </a:rPr>
            <a:t>.</a:t>
          </a:r>
        </a:p>
      </dgm:t>
    </dgm:pt>
    <dgm:pt modelId="{EFAA3270-7FA3-443F-96C7-62651B1851C5}" type="parTrans" cxnId="{86DC2C23-B391-4CAA-A64C-5EB9592FDDAC}">
      <dgm:prSet/>
      <dgm:spPr/>
      <dgm:t>
        <a:bodyPr/>
        <a:lstStyle/>
        <a:p>
          <a:endParaRPr lang="en-US"/>
        </a:p>
      </dgm:t>
    </dgm:pt>
    <dgm:pt modelId="{72BECCFF-19C5-4A1E-8576-0EF52963A89C}" type="sibTrans" cxnId="{86DC2C23-B391-4CAA-A64C-5EB9592FDDAC}">
      <dgm:prSet/>
      <dgm:spPr/>
      <dgm:t>
        <a:bodyPr/>
        <a:lstStyle/>
        <a:p>
          <a:endParaRPr lang="en-US"/>
        </a:p>
      </dgm:t>
    </dgm:pt>
    <dgm:pt modelId="{2385F60A-5C0D-4941-9D70-1D0A1C7FD8C4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b="1" i="0" u="none" dirty="0">
              <a:solidFill>
                <a:schemeClr val="bg1"/>
              </a:solidFill>
            </a:rPr>
            <a:t>Pattern:</a:t>
          </a:r>
          <a:r>
            <a:rPr lang="en-US" sz="2000" b="0" i="0" u="none" dirty="0">
              <a:solidFill>
                <a:schemeClr val="bg1"/>
              </a:solidFill>
            </a:rPr>
            <a:t> Choices are linked to specific </a:t>
          </a:r>
          <a:r>
            <a:rPr lang="en-US" sz="2000" b="0" i="0" u="none" dirty="0" err="1">
              <a:solidFill>
                <a:schemeClr val="bg1"/>
              </a:solidFill>
            </a:rPr>
            <a:t>Question_IDs</a:t>
          </a:r>
          <a:r>
            <a:rPr lang="en-US" sz="2000" b="0" i="0" u="none" dirty="0">
              <a:solidFill>
                <a:schemeClr val="bg1"/>
              </a:solidFill>
            </a:rPr>
            <a:t> (only for 'MCQ' type questions). </a:t>
          </a:r>
          <a:r>
            <a:rPr lang="en-US" sz="2000" b="0" i="0" u="none" dirty="0" err="1">
              <a:solidFill>
                <a:schemeClr val="bg1"/>
              </a:solidFill>
            </a:rPr>
            <a:t>Choice_Text</a:t>
          </a:r>
          <a:r>
            <a:rPr lang="en-US" sz="2000" b="0" i="0" u="none" dirty="0">
              <a:solidFill>
                <a:schemeClr val="bg1"/>
              </a:solidFill>
            </a:rPr>
            <a:t> contains the potential answer options. Typically 3 choices per MCQ.</a:t>
          </a:r>
        </a:p>
      </dgm:t>
    </dgm:pt>
    <dgm:pt modelId="{CA08DD4A-88DA-450D-B392-BCC809BF32E1}" type="parTrans" cxnId="{A67F3433-C099-44CA-A9CB-23A5A38285ED}">
      <dgm:prSet/>
      <dgm:spPr/>
      <dgm:t>
        <a:bodyPr/>
        <a:lstStyle/>
        <a:p>
          <a:endParaRPr lang="en-US"/>
        </a:p>
      </dgm:t>
    </dgm:pt>
    <dgm:pt modelId="{5EF99F0D-DF60-4A6B-AB2C-E69F09089515}" type="sibTrans" cxnId="{A67F3433-C099-44CA-A9CB-23A5A38285ED}">
      <dgm:prSet/>
      <dgm:spPr/>
      <dgm:t>
        <a:bodyPr/>
        <a:lstStyle/>
        <a:p>
          <a:endParaRPr lang="en-US"/>
        </a:p>
      </dgm:t>
    </dgm:pt>
    <dgm:pt modelId="{D9AA72BF-6542-4FD0-8255-3F360B93813C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b="1" i="0" u="none" dirty="0" err="1">
              <a:solidFill>
                <a:schemeClr val="bg1"/>
              </a:solidFill>
            </a:rPr>
            <a:t>Question_Bank</a:t>
          </a:r>
          <a:r>
            <a:rPr lang="en-US" sz="2400" b="1" i="0" u="none" dirty="0">
              <a:solidFill>
                <a:schemeClr val="bg1"/>
              </a:solidFill>
            </a:rPr>
            <a:t> Table:</a:t>
          </a:r>
          <a:endParaRPr lang="en-US" sz="24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C0CDF12-85B9-487B-B4DC-8849D2EC0A54}" type="parTrans" cxnId="{9BFB916F-4E57-41E9-BCCA-331DCF39B37B}">
      <dgm:prSet/>
      <dgm:spPr/>
      <dgm:t>
        <a:bodyPr/>
        <a:lstStyle/>
        <a:p>
          <a:endParaRPr lang="en-US"/>
        </a:p>
      </dgm:t>
    </dgm:pt>
    <dgm:pt modelId="{25E2FDA3-5A8C-44AB-B241-3DD02B7B376F}" type="sibTrans" cxnId="{9BFB916F-4E57-41E9-BCCA-331DCF39B37B}">
      <dgm:prSet/>
      <dgm:spPr/>
      <dgm:t>
        <a:bodyPr/>
        <a:lstStyle/>
        <a:p>
          <a:endParaRPr lang="en-US"/>
        </a:p>
      </dgm:t>
    </dgm:pt>
    <dgm:pt modelId="{45E92DF5-32E8-499B-8195-ADE04375636C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b="1" i="0" u="none" dirty="0" err="1">
              <a:solidFill>
                <a:schemeClr val="bg1"/>
              </a:solidFill>
            </a:rPr>
            <a:t>Question_Choice</a:t>
          </a:r>
          <a:r>
            <a:rPr lang="en-US" sz="2400" b="1" i="0" u="none" dirty="0">
              <a:solidFill>
                <a:schemeClr val="bg1"/>
              </a:solidFill>
            </a:rPr>
            <a:t> Table:</a:t>
          </a:r>
          <a:endParaRPr lang="en-US" sz="2000" b="0" i="0" u="none" dirty="0">
            <a:solidFill>
              <a:schemeClr val="bg1"/>
            </a:solidFill>
          </a:endParaRPr>
        </a:p>
      </dgm:t>
    </dgm:pt>
    <dgm:pt modelId="{630F9F24-546C-438D-9C8C-7555381FB88F}" type="parTrans" cxnId="{7F06D8A7-BD34-4925-ABF9-F13157499E3C}">
      <dgm:prSet/>
      <dgm:spPr/>
      <dgm:t>
        <a:bodyPr/>
        <a:lstStyle/>
        <a:p>
          <a:endParaRPr lang="en-US"/>
        </a:p>
      </dgm:t>
    </dgm:pt>
    <dgm:pt modelId="{E78A8605-987C-4203-8591-2FB28E327372}" type="sibTrans" cxnId="{7F06D8A7-BD34-4925-ABF9-F13157499E3C}">
      <dgm:prSet/>
      <dgm:spPr/>
      <dgm:t>
        <a:bodyPr/>
        <a:lstStyle/>
        <a:p>
          <a:endParaRPr lang="en-US"/>
        </a:p>
      </dgm:t>
    </dgm:pt>
    <dgm:pt modelId="{30DFB969-A7DC-44CF-B074-5A3657A2F9E1}">
      <dgm:prSet phldrT="[Text]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2000" b="0" i="0" u="none" dirty="0">
              <a:solidFill>
                <a:schemeClr val="bg1"/>
              </a:solidFill>
            </a:rPr>
            <a:t>15 Question *7 Courses  * 27 track + 50 for soft skills common between all tracks</a:t>
          </a:r>
          <a:endParaRPr lang="en-US" sz="2000" b="0" dirty="0">
            <a:solidFill>
              <a:schemeClr val="bg1"/>
            </a:solidFill>
          </a:endParaRPr>
        </a:p>
      </dgm:t>
    </dgm:pt>
    <dgm:pt modelId="{DAE9797C-027B-49F1-B9F6-41CF6C543104}" type="parTrans" cxnId="{2D0B794C-8BAA-46D6-8EAD-A782475699D3}">
      <dgm:prSet/>
      <dgm:spPr/>
      <dgm:t>
        <a:bodyPr/>
        <a:lstStyle/>
        <a:p>
          <a:endParaRPr lang="en-US"/>
        </a:p>
      </dgm:t>
    </dgm:pt>
    <dgm:pt modelId="{F4B3DF65-9C3B-4904-83C9-E8AE6E0879B4}" type="sibTrans" cxnId="{2D0B794C-8BAA-46D6-8EAD-A782475699D3}">
      <dgm:prSet/>
      <dgm:spPr/>
      <dgm:t>
        <a:bodyPr/>
        <a:lstStyle/>
        <a:p>
          <a:endParaRPr lang="en-US"/>
        </a:p>
      </dgm:t>
    </dgm:pt>
    <dgm:pt modelId="{FA594884-96D5-45A7-96AF-02DDC15AE56A}" type="pres">
      <dgm:prSet presAssocID="{305EBD42-18A9-4016-BAB1-7307BB5B132A}" presName="linear" presStyleCnt="0">
        <dgm:presLayoutVars>
          <dgm:animLvl val="lvl"/>
          <dgm:resizeHandles val="exact"/>
        </dgm:presLayoutVars>
      </dgm:prSet>
      <dgm:spPr/>
    </dgm:pt>
    <dgm:pt modelId="{6C7A47F6-AB40-44AD-8708-9781DAA87C31}" type="pres">
      <dgm:prSet presAssocID="{50C3DC2E-EBE1-4698-A48C-48E9500BE255}" presName="parentText" presStyleLbl="node1" presStyleIdx="0" presStyleCnt="1" custScaleY="126752">
        <dgm:presLayoutVars>
          <dgm:chMax val="0"/>
          <dgm:bulletEnabled val="1"/>
        </dgm:presLayoutVars>
      </dgm:prSet>
      <dgm:spPr/>
    </dgm:pt>
    <dgm:pt modelId="{8BE4E2A1-BDDC-438C-B514-2D3ABA06924D}" type="pres">
      <dgm:prSet presAssocID="{50C3DC2E-EBE1-4698-A48C-48E9500BE255}" presName="childText" presStyleLbl="revTx" presStyleIdx="0" presStyleCnt="1" custScaleY="154693">
        <dgm:presLayoutVars>
          <dgm:bulletEnabled val="1"/>
        </dgm:presLayoutVars>
      </dgm:prSet>
      <dgm:spPr/>
    </dgm:pt>
  </dgm:ptLst>
  <dgm:cxnLst>
    <dgm:cxn modelId="{5F6A8A0F-76F0-4461-9419-750913FDBD0E}" type="presOf" srcId="{30DFB969-A7DC-44CF-B074-5A3657A2F9E1}" destId="{8BE4E2A1-BDDC-438C-B514-2D3ABA06924D}" srcOrd="0" destOrd="2" presId="urn:microsoft.com/office/officeart/2005/8/layout/vList2"/>
    <dgm:cxn modelId="{790AB511-15EE-4053-8715-298115001D6F}" type="presOf" srcId="{B56E7E8F-24F9-469B-BCEF-B3FBAC75728A}" destId="{8BE4E2A1-BDDC-438C-B514-2D3ABA06924D}" srcOrd="0" destOrd="3" presId="urn:microsoft.com/office/officeart/2005/8/layout/vList2"/>
    <dgm:cxn modelId="{86DC2C23-B391-4CAA-A64C-5EB9592FDDAC}" srcId="{D9AA72BF-6542-4FD0-8255-3F360B93813C}" destId="{B56E7E8F-24F9-469B-BCEF-B3FBAC75728A}" srcOrd="1" destOrd="0" parTransId="{EFAA3270-7FA3-443F-96C7-62651B1851C5}" sibTransId="{72BECCFF-19C5-4A1E-8576-0EF52963A89C}"/>
    <dgm:cxn modelId="{760DEE2B-85ED-48A0-8715-6FC14EA0BE76}" type="presOf" srcId="{2385F60A-5C0D-4941-9D70-1D0A1C7FD8C4}" destId="{8BE4E2A1-BDDC-438C-B514-2D3ABA06924D}" srcOrd="0" destOrd="5" presId="urn:microsoft.com/office/officeart/2005/8/layout/vList2"/>
    <dgm:cxn modelId="{A67F3433-C099-44CA-A9CB-23A5A38285ED}" srcId="{45E92DF5-32E8-499B-8195-ADE04375636C}" destId="{2385F60A-5C0D-4941-9D70-1D0A1C7FD8C4}" srcOrd="0" destOrd="0" parTransId="{CA08DD4A-88DA-450D-B392-BCC809BF32E1}" sibTransId="{5EF99F0D-DF60-4A6B-AB2C-E69F09089515}"/>
    <dgm:cxn modelId="{51CB755C-5F95-4872-A44E-51D9EBF8809C}" type="presOf" srcId="{A649059C-CD5C-41F5-9727-FC504FACC949}" destId="{8BE4E2A1-BDDC-438C-B514-2D3ABA06924D}" srcOrd="0" destOrd="1" presId="urn:microsoft.com/office/officeart/2005/8/layout/vList2"/>
    <dgm:cxn modelId="{65C3796B-6FBD-46F3-9E97-51B08C23D5B9}" type="presOf" srcId="{45E92DF5-32E8-499B-8195-ADE04375636C}" destId="{8BE4E2A1-BDDC-438C-B514-2D3ABA06924D}" srcOrd="0" destOrd="4" presId="urn:microsoft.com/office/officeart/2005/8/layout/vList2"/>
    <dgm:cxn modelId="{2D0B794C-8BAA-46D6-8EAD-A782475699D3}" srcId="{A649059C-CD5C-41F5-9727-FC504FACC949}" destId="{30DFB969-A7DC-44CF-B074-5A3657A2F9E1}" srcOrd="0" destOrd="0" parTransId="{DAE9797C-027B-49F1-B9F6-41CF6C543104}" sibTransId="{F4B3DF65-9C3B-4904-83C9-E8AE6E0879B4}"/>
    <dgm:cxn modelId="{9BFB916F-4E57-41E9-BCCA-331DCF39B37B}" srcId="{50C3DC2E-EBE1-4698-A48C-48E9500BE255}" destId="{D9AA72BF-6542-4FD0-8255-3F360B93813C}" srcOrd="0" destOrd="0" parTransId="{7C0CDF12-85B9-487B-B4DC-8849D2EC0A54}" sibTransId="{25E2FDA3-5A8C-44AB-B241-3DD02B7B376F}"/>
    <dgm:cxn modelId="{55B02A8E-3261-41EF-BFA5-20008914026F}" type="presOf" srcId="{305EBD42-18A9-4016-BAB1-7307BB5B132A}" destId="{FA594884-96D5-45A7-96AF-02DDC15AE56A}" srcOrd="0" destOrd="0" presId="urn:microsoft.com/office/officeart/2005/8/layout/vList2"/>
    <dgm:cxn modelId="{1208428F-7C2D-4251-9E6C-76416A060679}" srcId="{D9AA72BF-6542-4FD0-8255-3F360B93813C}" destId="{A649059C-CD5C-41F5-9727-FC504FACC949}" srcOrd="0" destOrd="0" parTransId="{679AF1FF-DA9D-4DD4-855E-80237A1ACCB4}" sibTransId="{5A303033-91E4-4BCE-948E-C43DF4E64710}"/>
    <dgm:cxn modelId="{EB949895-7B7A-4D22-9FAF-8E7322F2213C}" type="presOf" srcId="{50C3DC2E-EBE1-4698-A48C-48E9500BE255}" destId="{6C7A47F6-AB40-44AD-8708-9781DAA87C31}" srcOrd="0" destOrd="0" presId="urn:microsoft.com/office/officeart/2005/8/layout/vList2"/>
    <dgm:cxn modelId="{7F06D8A7-BD34-4925-ABF9-F13157499E3C}" srcId="{50C3DC2E-EBE1-4698-A48C-48E9500BE255}" destId="{45E92DF5-32E8-499B-8195-ADE04375636C}" srcOrd="1" destOrd="0" parTransId="{630F9F24-546C-438D-9C8C-7555381FB88F}" sibTransId="{E78A8605-987C-4203-8591-2FB28E327372}"/>
    <dgm:cxn modelId="{2B69AAA9-F93D-4B56-97AC-03709FCC5CE8}" srcId="{305EBD42-18A9-4016-BAB1-7307BB5B132A}" destId="{50C3DC2E-EBE1-4698-A48C-48E9500BE255}" srcOrd="0" destOrd="0" parTransId="{D9753A11-A404-4970-B82B-8789589525A4}" sibTransId="{33C4784D-7ED0-4A5C-ACB0-4934379DE680}"/>
    <dgm:cxn modelId="{1512E4FC-B55B-4326-831D-3E5FB82BE04D}" type="presOf" srcId="{D9AA72BF-6542-4FD0-8255-3F360B93813C}" destId="{8BE4E2A1-BDDC-438C-B514-2D3ABA06924D}" srcOrd="0" destOrd="0" presId="urn:microsoft.com/office/officeart/2005/8/layout/vList2"/>
    <dgm:cxn modelId="{5528A126-2260-40D3-B4BF-55D8C8698840}" type="presParOf" srcId="{FA594884-96D5-45A7-96AF-02DDC15AE56A}" destId="{6C7A47F6-AB40-44AD-8708-9781DAA87C31}" srcOrd="0" destOrd="0" presId="urn:microsoft.com/office/officeart/2005/8/layout/vList2"/>
    <dgm:cxn modelId="{4C9EFF4A-D4AD-4320-9A0E-C0397814932F}" type="presParOf" srcId="{FA594884-96D5-45A7-96AF-02DDC15AE56A}" destId="{8BE4E2A1-BDDC-438C-B514-2D3ABA06924D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305EBD42-18A9-4016-BAB1-7307BB5B132A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C3DC2E-EBE1-4698-A48C-48E9500BE255}">
      <dgm:prSet phldrT="[Text]"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Dynamic Data Generation Example </a:t>
          </a:r>
        </a:p>
      </dgm:t>
    </dgm:pt>
    <dgm:pt modelId="{D9753A11-A404-4970-B82B-8789589525A4}" type="parTrans" cxnId="{2B69AAA9-F93D-4B56-97AC-03709FCC5CE8}">
      <dgm:prSet/>
      <dgm:spPr/>
      <dgm:t>
        <a:bodyPr/>
        <a:lstStyle/>
        <a:p>
          <a:endParaRPr lang="en-US"/>
        </a:p>
      </dgm:t>
    </dgm:pt>
    <dgm:pt modelId="{33C4784D-7ED0-4A5C-ACB0-4934379DE680}" type="sibTrans" cxnId="{2B69AAA9-F93D-4B56-97AC-03709FCC5CE8}">
      <dgm:prSet/>
      <dgm:spPr/>
      <dgm:t>
        <a:bodyPr/>
        <a:lstStyle/>
        <a:p>
          <a:endParaRPr lang="en-US"/>
        </a:p>
      </dgm:t>
    </dgm:pt>
    <dgm:pt modelId="{D9AA72BF-6542-4FD0-8255-3F360B93813C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1" i="0" u="none" dirty="0">
              <a:solidFill>
                <a:schemeClr val="bg1"/>
              </a:solidFill>
            </a:rPr>
            <a:t>Step 1: Create 'Normal' Exams (Exam Table):</a:t>
          </a:r>
          <a:endParaRPr lang="en-US" sz="16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C0CDF12-85B9-487B-B4DC-8849D2EC0A54}" type="parTrans" cxnId="{9BFB916F-4E57-41E9-BCCA-331DCF39B37B}">
      <dgm:prSet/>
      <dgm:spPr/>
      <dgm:t>
        <a:bodyPr/>
        <a:lstStyle/>
        <a:p>
          <a:endParaRPr lang="en-US"/>
        </a:p>
      </dgm:t>
    </dgm:pt>
    <dgm:pt modelId="{25E2FDA3-5A8C-44AB-B241-3DD02B7B376F}" type="sibTrans" cxnId="{9BFB916F-4E57-41E9-BCCA-331DCF39B37B}">
      <dgm:prSet/>
      <dgm:spPr/>
      <dgm:t>
        <a:bodyPr/>
        <a:lstStyle/>
        <a:p>
          <a:endParaRPr lang="en-US"/>
        </a:p>
      </dgm:t>
    </dgm:pt>
    <dgm:pt modelId="{12B1222C-0BDC-4277-AE54-4C9F94D20538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1" i="0" u="none" dirty="0">
              <a:solidFill>
                <a:schemeClr val="bg1"/>
              </a:solidFill>
            </a:rPr>
            <a:t>Records:</a:t>
          </a:r>
          <a:r>
            <a:rPr lang="en-US" sz="1600" b="0" i="0" u="none" dirty="0">
              <a:solidFill>
                <a:schemeClr val="bg1"/>
              </a:solidFill>
            </a:rPr>
            <a:t> </a:t>
          </a:r>
          <a:r>
            <a:rPr lang="en-US" sz="1600" b="1" i="0" u="none" dirty="0">
              <a:solidFill>
                <a:schemeClr val="bg1"/>
              </a:solidFill>
            </a:rPr>
            <a:t>6192</a:t>
          </a:r>
          <a:r>
            <a:rPr lang="en-US" sz="1600" b="0" i="0" u="none" dirty="0">
              <a:solidFill>
                <a:schemeClr val="bg1"/>
              </a:solidFill>
            </a:rPr>
            <a:t> inserted (516 groups * 12 courses/group).</a:t>
          </a:r>
        </a:p>
      </dgm:t>
    </dgm:pt>
    <dgm:pt modelId="{64DDCEC3-F7D1-4924-8DBB-1794F047C738}" type="parTrans" cxnId="{275822BA-1C14-400D-9E6F-787A99FE9350}">
      <dgm:prSet/>
      <dgm:spPr/>
      <dgm:t>
        <a:bodyPr/>
        <a:lstStyle/>
        <a:p>
          <a:endParaRPr lang="en-US"/>
        </a:p>
      </dgm:t>
    </dgm:pt>
    <dgm:pt modelId="{B8518259-E9AE-4F77-BD21-2B4F6D32D3AD}" type="sibTrans" cxnId="{275822BA-1C14-400D-9E6F-787A99FE9350}">
      <dgm:prSet/>
      <dgm:spPr/>
      <dgm:t>
        <a:bodyPr/>
        <a:lstStyle/>
        <a:p>
          <a:endParaRPr lang="en-US"/>
        </a:p>
      </dgm:t>
    </dgm:pt>
    <dgm:pt modelId="{55F3B844-62F1-4491-B5E4-21B6D30C6B47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1" i="0" u="none" dirty="0">
              <a:solidFill>
                <a:schemeClr val="bg1"/>
              </a:solidFill>
            </a:rPr>
            <a:t>Pattern:</a:t>
          </a:r>
          <a:r>
            <a:rPr lang="en-US" sz="1600" b="0" i="0" u="none" dirty="0">
              <a:solidFill>
                <a:schemeClr val="bg1"/>
              </a:solidFill>
            </a:rPr>
            <a:t> One 'Normal' exam is created for every course associated with every (group) that has students enrolled. </a:t>
          </a:r>
        </a:p>
      </dgm:t>
    </dgm:pt>
    <dgm:pt modelId="{1FCA437D-946E-4B26-9C2A-F6387A94E5E1}" type="parTrans" cxnId="{5F913077-0683-40CF-9DD5-A5F0DBEDB5F2}">
      <dgm:prSet/>
      <dgm:spPr/>
      <dgm:t>
        <a:bodyPr/>
        <a:lstStyle/>
        <a:p>
          <a:endParaRPr lang="en-US"/>
        </a:p>
      </dgm:t>
    </dgm:pt>
    <dgm:pt modelId="{56F4BE99-75B9-4AE4-8C90-E2AA009B7A17}" type="sibTrans" cxnId="{5F913077-0683-40CF-9DD5-A5F0DBEDB5F2}">
      <dgm:prSet/>
      <dgm:spPr/>
      <dgm:t>
        <a:bodyPr/>
        <a:lstStyle/>
        <a:p>
          <a:endParaRPr lang="en-US"/>
        </a:p>
      </dgm:t>
    </dgm:pt>
    <dgm:pt modelId="{FE0E55EC-0BE5-4699-9EF5-5117CBC780DD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1" i="0" u="none" dirty="0">
              <a:solidFill>
                <a:schemeClr val="bg1"/>
              </a:solidFill>
            </a:rPr>
            <a:t>Records:</a:t>
          </a:r>
          <a:r>
            <a:rPr lang="en-US" sz="1600" b="0" i="0" u="none" dirty="0">
              <a:solidFill>
                <a:schemeClr val="bg1"/>
              </a:solidFill>
            </a:rPr>
            <a:t> </a:t>
          </a:r>
          <a:r>
            <a:rPr lang="en-US" sz="1600" b="1" i="0" u="none" dirty="0">
              <a:solidFill>
                <a:schemeClr val="bg1"/>
              </a:solidFill>
            </a:rPr>
            <a:t>61920</a:t>
          </a:r>
          <a:r>
            <a:rPr lang="en-US" sz="1600" b="0" i="0" u="none" dirty="0">
              <a:solidFill>
                <a:schemeClr val="bg1"/>
              </a:solidFill>
            </a:rPr>
            <a:t> inserted (6192 exams * 10 questions/exam).</a:t>
          </a:r>
        </a:p>
      </dgm:t>
    </dgm:pt>
    <dgm:pt modelId="{8765F9BC-22D4-4387-8A4F-6734FE4FFEE1}" type="parTrans" cxnId="{2EC3B3E0-D1AF-416C-B475-05363D3E3592}">
      <dgm:prSet/>
      <dgm:spPr/>
      <dgm:t>
        <a:bodyPr/>
        <a:lstStyle/>
        <a:p>
          <a:endParaRPr lang="en-US"/>
        </a:p>
      </dgm:t>
    </dgm:pt>
    <dgm:pt modelId="{3ADB95CC-B27B-486E-AEE8-92908534EABF}" type="sibTrans" cxnId="{2EC3B3E0-D1AF-416C-B475-05363D3E3592}">
      <dgm:prSet/>
      <dgm:spPr/>
      <dgm:t>
        <a:bodyPr/>
        <a:lstStyle/>
        <a:p>
          <a:endParaRPr lang="en-US"/>
        </a:p>
      </dgm:t>
    </dgm:pt>
    <dgm:pt modelId="{384350EB-8B9F-4B5C-B1C0-B1196419528F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1" i="0" u="none" dirty="0">
              <a:solidFill>
                <a:schemeClr val="bg1"/>
              </a:solidFill>
            </a:rPr>
            <a:t>Pattern:</a:t>
          </a:r>
          <a:r>
            <a:rPr lang="en-US" sz="1600" b="0" i="0" u="none" dirty="0">
              <a:solidFill>
                <a:schemeClr val="bg1"/>
              </a:solidFill>
            </a:rPr>
            <a:t> Each ‘Normal' exam created in Step 1 is assigned exactly 10 questions randomly selected from the </a:t>
          </a:r>
          <a:r>
            <a:rPr lang="en-US" sz="1600" b="0" i="0" u="none" dirty="0" err="1">
              <a:solidFill>
                <a:schemeClr val="bg1"/>
              </a:solidFill>
            </a:rPr>
            <a:t>Question_Bank</a:t>
          </a:r>
          <a:r>
            <a:rPr lang="en-US" sz="1600" b="0" i="0" u="none" dirty="0">
              <a:solidFill>
                <a:schemeClr val="bg1"/>
              </a:solidFill>
            </a:rPr>
            <a:t> for the corresponding </a:t>
          </a:r>
          <a:r>
            <a:rPr lang="en-US" sz="1600" b="0" i="0" u="none" dirty="0" err="1">
              <a:solidFill>
                <a:schemeClr val="bg1"/>
              </a:solidFill>
            </a:rPr>
            <a:t>Course_ID</a:t>
          </a:r>
          <a:r>
            <a:rPr lang="en-US" sz="1600" b="0" i="0" u="none" dirty="0">
              <a:solidFill>
                <a:schemeClr val="bg1"/>
              </a:solidFill>
            </a:rPr>
            <a:t>.</a:t>
          </a:r>
        </a:p>
      </dgm:t>
    </dgm:pt>
    <dgm:pt modelId="{F55E6574-F983-4F1F-8A80-CB701BEE3138}" type="parTrans" cxnId="{EB4B8863-F0D9-426E-B51D-261876C9386C}">
      <dgm:prSet/>
      <dgm:spPr/>
      <dgm:t>
        <a:bodyPr/>
        <a:lstStyle/>
        <a:p>
          <a:endParaRPr lang="en-US"/>
        </a:p>
      </dgm:t>
    </dgm:pt>
    <dgm:pt modelId="{2C3F67DA-AFE0-43A5-9571-DCB09EC393FA}" type="sibTrans" cxnId="{EB4B8863-F0D9-426E-B51D-261876C9386C}">
      <dgm:prSet/>
      <dgm:spPr/>
      <dgm:t>
        <a:bodyPr/>
        <a:lstStyle/>
        <a:p>
          <a:endParaRPr lang="en-US"/>
        </a:p>
      </dgm:t>
    </dgm:pt>
    <dgm:pt modelId="{CDE2C9A2-2068-445F-852C-0587AE228463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1" i="0" u="none" dirty="0">
              <a:solidFill>
                <a:schemeClr val="bg1"/>
              </a:solidFill>
            </a:rPr>
            <a:t>Step 3: Generate Initial 'Normal' Answers:</a:t>
          </a:r>
          <a:endParaRPr lang="en-US" sz="1600" b="0" i="0" u="none" dirty="0">
            <a:solidFill>
              <a:schemeClr val="bg1"/>
            </a:solidFill>
          </a:endParaRPr>
        </a:p>
      </dgm:t>
    </dgm:pt>
    <dgm:pt modelId="{69C75A8C-19C5-4EDC-A227-363C4D7E6450}" type="parTrans" cxnId="{536116A3-9D8D-43C8-A481-E5DEEAA42F46}">
      <dgm:prSet/>
      <dgm:spPr/>
      <dgm:t>
        <a:bodyPr/>
        <a:lstStyle/>
        <a:p>
          <a:endParaRPr lang="en-US"/>
        </a:p>
      </dgm:t>
    </dgm:pt>
    <dgm:pt modelId="{6C6590AE-5C38-417D-8759-8E9C97994FAD}" type="sibTrans" cxnId="{536116A3-9D8D-43C8-A481-E5DEEAA42F46}">
      <dgm:prSet/>
      <dgm:spPr/>
      <dgm:t>
        <a:bodyPr/>
        <a:lstStyle/>
        <a:p>
          <a:endParaRPr lang="en-US"/>
        </a:p>
      </dgm:t>
    </dgm:pt>
    <dgm:pt modelId="{0E78E64F-0466-4837-B80E-130BA494F873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1" i="0" u="none" dirty="0">
              <a:solidFill>
                <a:schemeClr val="bg1"/>
              </a:solidFill>
            </a:rPr>
            <a:t>Records:</a:t>
          </a:r>
          <a:r>
            <a:rPr lang="en-US" sz="1600" b="0" i="0" u="none" dirty="0">
              <a:solidFill>
                <a:schemeClr val="bg1"/>
              </a:solidFill>
            </a:rPr>
            <a:t> </a:t>
          </a:r>
          <a:r>
            <a:rPr lang="en-US" sz="1600" b="1" i="0" u="none" dirty="0">
              <a:solidFill>
                <a:schemeClr val="bg1"/>
              </a:solidFill>
            </a:rPr>
            <a:t>1,548,000</a:t>
          </a:r>
          <a:r>
            <a:rPr lang="en-US" sz="1600" b="0" i="0" u="none" dirty="0">
              <a:solidFill>
                <a:schemeClr val="bg1"/>
              </a:solidFill>
            </a:rPr>
            <a:t> generated (25 students * 516 groups * 12 courses * 10 questions).:</a:t>
          </a:r>
        </a:p>
      </dgm:t>
    </dgm:pt>
    <dgm:pt modelId="{1DC48A25-5910-47B6-A5D6-A5E1747FB2B4}" type="parTrans" cxnId="{7EDFF529-6C3B-495A-AA40-86D6DE12F9BD}">
      <dgm:prSet/>
      <dgm:spPr/>
      <dgm:t>
        <a:bodyPr/>
        <a:lstStyle/>
        <a:p>
          <a:endParaRPr lang="en-US"/>
        </a:p>
      </dgm:t>
    </dgm:pt>
    <dgm:pt modelId="{8A34F5C9-914E-48F8-8FF9-BD82922ACA55}" type="sibTrans" cxnId="{7EDFF529-6C3B-495A-AA40-86D6DE12F9BD}">
      <dgm:prSet/>
      <dgm:spPr/>
      <dgm:t>
        <a:bodyPr/>
        <a:lstStyle/>
        <a:p>
          <a:endParaRPr lang="en-US"/>
        </a:p>
      </dgm:t>
    </dgm:pt>
    <dgm:pt modelId="{5480B532-37F5-43B4-97A2-4FDFEAE117DD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1" i="0" u="none" dirty="0">
              <a:solidFill>
                <a:schemeClr val="bg1"/>
              </a:solidFill>
            </a:rPr>
            <a:t>Bias:</a:t>
          </a:r>
          <a:r>
            <a:rPr lang="en-US" sz="1600" b="0" i="0" u="none" dirty="0">
              <a:solidFill>
                <a:schemeClr val="bg1"/>
              </a:solidFill>
            </a:rPr>
            <a:t> A </a:t>
          </a:r>
          <a:r>
            <a:rPr lang="en-US" sz="1600" b="0" i="0" u="none" dirty="0" err="1">
              <a:solidFill>
                <a:schemeClr val="bg1"/>
              </a:solidFill>
            </a:rPr>
            <a:t>CorrectAnswerProbability</a:t>
          </a:r>
          <a:r>
            <a:rPr lang="en-US" sz="1600" b="0" i="0" u="none" dirty="0">
              <a:solidFill>
                <a:schemeClr val="bg1"/>
              </a:solidFill>
            </a:rPr>
            <a:t> is calculated for each student based on: </a:t>
          </a:r>
          <a:r>
            <a:rPr lang="en-US" sz="1600" b="0" i="0" u="none" dirty="0" err="1">
              <a:solidFill>
                <a:schemeClr val="bg1"/>
              </a:solidFill>
            </a:rPr>
            <a:t>Student_Faculty_Grade</a:t>
          </a:r>
          <a:r>
            <a:rPr lang="en-US" sz="1600" b="0" i="0" u="none" dirty="0">
              <a:solidFill>
                <a:schemeClr val="bg1"/>
              </a:solidFill>
            </a:rPr>
            <a:t> , </a:t>
          </a:r>
          <a:r>
            <a:rPr lang="en-US" sz="1600" b="0" i="0" u="none" dirty="0" err="1">
              <a:solidFill>
                <a:schemeClr val="bg1"/>
              </a:solidFill>
            </a:rPr>
            <a:t>Intake_Start_Date</a:t>
          </a:r>
          <a:r>
            <a:rPr lang="en-US" sz="1600" b="0" i="0" u="none" dirty="0">
              <a:solidFill>
                <a:schemeClr val="bg1"/>
              </a:solidFill>
            </a:rPr>
            <a:t> , </a:t>
          </a:r>
          <a:r>
            <a:rPr lang="en-US" sz="1600" b="0" i="0" u="none" dirty="0" err="1">
              <a:solidFill>
                <a:schemeClr val="bg1"/>
              </a:solidFill>
            </a:rPr>
            <a:t>Branch_Name</a:t>
          </a:r>
          <a:endParaRPr lang="en-US" sz="1600" b="0" i="0" u="none" dirty="0">
            <a:solidFill>
              <a:schemeClr val="bg1"/>
            </a:solidFill>
          </a:endParaRPr>
        </a:p>
      </dgm:t>
    </dgm:pt>
    <dgm:pt modelId="{ADF38ACC-2C68-4E52-BA9C-C928A7490761}" type="parTrans" cxnId="{64A58FEA-88D9-4236-9F2C-3005760AFF28}">
      <dgm:prSet/>
      <dgm:spPr/>
      <dgm:t>
        <a:bodyPr/>
        <a:lstStyle/>
        <a:p>
          <a:endParaRPr lang="en-US"/>
        </a:p>
      </dgm:t>
    </dgm:pt>
    <dgm:pt modelId="{FE9555BE-4B30-4AED-8956-70A830E53512}" type="sibTrans" cxnId="{64A58FEA-88D9-4236-9F2C-3005760AFF28}">
      <dgm:prSet/>
      <dgm:spPr/>
      <dgm:t>
        <a:bodyPr/>
        <a:lstStyle/>
        <a:p>
          <a:endParaRPr lang="en-US"/>
        </a:p>
      </dgm:t>
    </dgm:pt>
    <dgm:pt modelId="{F7CAE39C-D67A-4118-A5CA-6943AC523F9B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1" i="0" u="none" dirty="0">
              <a:solidFill>
                <a:schemeClr val="bg1"/>
              </a:solidFill>
            </a:rPr>
            <a:t>Step 2: Populate 'Normal' Exams (</a:t>
          </a:r>
          <a:r>
            <a:rPr lang="en-US" sz="1600" b="1" i="0" u="none" dirty="0" err="1">
              <a:solidFill>
                <a:schemeClr val="bg1"/>
              </a:solidFill>
            </a:rPr>
            <a:t>Exam_Questions</a:t>
          </a:r>
          <a:r>
            <a:rPr lang="en-US" sz="1600" b="1" i="0" u="none" dirty="0">
              <a:solidFill>
                <a:schemeClr val="bg1"/>
              </a:solidFill>
            </a:rPr>
            <a:t> Table):</a:t>
          </a:r>
          <a:endParaRPr lang="en-US" sz="1600" b="0" i="0" u="none" dirty="0">
            <a:solidFill>
              <a:schemeClr val="bg1"/>
            </a:solidFill>
          </a:endParaRPr>
        </a:p>
      </dgm:t>
    </dgm:pt>
    <dgm:pt modelId="{5C60B103-B7FA-4ED0-8796-DF81D96698AC}" type="parTrans" cxnId="{53845933-9C1D-490C-8642-483D6FDA3264}">
      <dgm:prSet/>
      <dgm:spPr/>
      <dgm:t>
        <a:bodyPr/>
        <a:lstStyle/>
        <a:p>
          <a:endParaRPr lang="en-US"/>
        </a:p>
      </dgm:t>
    </dgm:pt>
    <dgm:pt modelId="{956EC2F6-1516-461B-A9D9-C9CE0434BAB7}" type="sibTrans" cxnId="{53845933-9C1D-490C-8642-483D6FDA3264}">
      <dgm:prSet/>
      <dgm:spPr/>
      <dgm:t>
        <a:bodyPr/>
        <a:lstStyle/>
        <a:p>
          <a:endParaRPr lang="en-US"/>
        </a:p>
      </dgm:t>
    </dgm:pt>
    <dgm:pt modelId="{FA594884-96D5-45A7-96AF-02DDC15AE56A}" type="pres">
      <dgm:prSet presAssocID="{305EBD42-18A9-4016-BAB1-7307BB5B132A}" presName="linear" presStyleCnt="0">
        <dgm:presLayoutVars>
          <dgm:animLvl val="lvl"/>
          <dgm:resizeHandles val="exact"/>
        </dgm:presLayoutVars>
      </dgm:prSet>
      <dgm:spPr/>
    </dgm:pt>
    <dgm:pt modelId="{6C7A47F6-AB40-44AD-8708-9781DAA87C31}" type="pres">
      <dgm:prSet presAssocID="{50C3DC2E-EBE1-4698-A48C-48E9500BE255}" presName="parentText" presStyleLbl="node1" presStyleIdx="0" presStyleCnt="1" custScaleY="50361" custLinFactNeighborX="-5173" custLinFactNeighborY="-7795">
        <dgm:presLayoutVars>
          <dgm:chMax val="0"/>
          <dgm:bulletEnabled val="1"/>
        </dgm:presLayoutVars>
      </dgm:prSet>
      <dgm:spPr/>
    </dgm:pt>
    <dgm:pt modelId="{8BE4E2A1-BDDC-438C-B514-2D3ABA06924D}" type="pres">
      <dgm:prSet presAssocID="{50C3DC2E-EBE1-4698-A48C-48E9500BE255}" presName="childText" presStyleLbl="revTx" presStyleIdx="0" presStyleCnt="1" custScaleY="131930">
        <dgm:presLayoutVars>
          <dgm:bulletEnabled val="1"/>
        </dgm:presLayoutVars>
      </dgm:prSet>
      <dgm:spPr/>
    </dgm:pt>
  </dgm:ptLst>
  <dgm:cxnLst>
    <dgm:cxn modelId="{CCD25D10-420B-4A77-8AD0-72C059FBA849}" type="presOf" srcId="{FE0E55EC-0BE5-4699-9EF5-5117CBC780DD}" destId="{8BE4E2A1-BDDC-438C-B514-2D3ABA06924D}" srcOrd="0" destOrd="4" presId="urn:microsoft.com/office/officeart/2005/8/layout/vList2"/>
    <dgm:cxn modelId="{7EDFF529-6C3B-495A-AA40-86D6DE12F9BD}" srcId="{CDE2C9A2-2068-445F-852C-0587AE228463}" destId="{0E78E64F-0466-4837-B80E-130BA494F873}" srcOrd="0" destOrd="0" parTransId="{1DC48A25-5910-47B6-A5D6-A5E1747FB2B4}" sibTransId="{8A34F5C9-914E-48F8-8FF9-BD82922ACA55}"/>
    <dgm:cxn modelId="{53845933-9C1D-490C-8642-483D6FDA3264}" srcId="{50C3DC2E-EBE1-4698-A48C-48E9500BE255}" destId="{F7CAE39C-D67A-4118-A5CA-6943AC523F9B}" srcOrd="1" destOrd="0" parTransId="{5C60B103-B7FA-4ED0-8796-DF81D96698AC}" sibTransId="{956EC2F6-1516-461B-A9D9-C9CE0434BAB7}"/>
    <dgm:cxn modelId="{EB4B8863-F0D9-426E-B51D-261876C9386C}" srcId="{F7CAE39C-D67A-4118-A5CA-6943AC523F9B}" destId="{384350EB-8B9F-4B5C-B1C0-B1196419528F}" srcOrd="1" destOrd="0" parTransId="{F55E6574-F983-4F1F-8A80-CB701BEE3138}" sibTransId="{2C3F67DA-AFE0-43A5-9571-DCB09EC393FA}"/>
    <dgm:cxn modelId="{D4AC0C45-3350-4C5A-B935-79148D09E34C}" type="presOf" srcId="{12B1222C-0BDC-4277-AE54-4C9F94D20538}" destId="{8BE4E2A1-BDDC-438C-B514-2D3ABA06924D}" srcOrd="0" destOrd="1" presId="urn:microsoft.com/office/officeart/2005/8/layout/vList2"/>
    <dgm:cxn modelId="{9BFB916F-4E57-41E9-BCCA-331DCF39B37B}" srcId="{50C3DC2E-EBE1-4698-A48C-48E9500BE255}" destId="{D9AA72BF-6542-4FD0-8255-3F360B93813C}" srcOrd="0" destOrd="0" parTransId="{7C0CDF12-85B9-487B-B4DC-8849D2EC0A54}" sibTransId="{25E2FDA3-5A8C-44AB-B241-3DD02B7B376F}"/>
    <dgm:cxn modelId="{5F913077-0683-40CF-9DD5-A5F0DBEDB5F2}" srcId="{D9AA72BF-6542-4FD0-8255-3F360B93813C}" destId="{55F3B844-62F1-4491-B5E4-21B6D30C6B47}" srcOrd="1" destOrd="0" parTransId="{1FCA437D-946E-4B26-9C2A-F6387A94E5E1}" sibTransId="{56F4BE99-75B9-4AE4-8C90-E2AA009B7A17}"/>
    <dgm:cxn modelId="{1C408E77-1A2E-4C4C-8A40-41D695045A6B}" type="presOf" srcId="{50C3DC2E-EBE1-4698-A48C-48E9500BE255}" destId="{6C7A47F6-AB40-44AD-8708-9781DAA87C31}" srcOrd="0" destOrd="0" presId="urn:microsoft.com/office/officeart/2005/8/layout/vList2"/>
    <dgm:cxn modelId="{F58C9B83-2BB2-4941-B1E0-9F05CDC4D8DE}" type="presOf" srcId="{D9AA72BF-6542-4FD0-8255-3F360B93813C}" destId="{8BE4E2A1-BDDC-438C-B514-2D3ABA06924D}" srcOrd="0" destOrd="0" presId="urn:microsoft.com/office/officeart/2005/8/layout/vList2"/>
    <dgm:cxn modelId="{55B02A8E-3261-41EF-BFA5-20008914026F}" type="presOf" srcId="{305EBD42-18A9-4016-BAB1-7307BB5B132A}" destId="{FA594884-96D5-45A7-96AF-02DDC15AE56A}" srcOrd="0" destOrd="0" presId="urn:microsoft.com/office/officeart/2005/8/layout/vList2"/>
    <dgm:cxn modelId="{A771A091-96F5-4E69-BE88-FF579D55B613}" type="presOf" srcId="{55F3B844-62F1-4491-B5E4-21B6D30C6B47}" destId="{8BE4E2A1-BDDC-438C-B514-2D3ABA06924D}" srcOrd="0" destOrd="2" presId="urn:microsoft.com/office/officeart/2005/8/layout/vList2"/>
    <dgm:cxn modelId="{536116A3-9D8D-43C8-A481-E5DEEAA42F46}" srcId="{50C3DC2E-EBE1-4698-A48C-48E9500BE255}" destId="{CDE2C9A2-2068-445F-852C-0587AE228463}" srcOrd="2" destOrd="0" parTransId="{69C75A8C-19C5-4EDC-A227-363C4D7E6450}" sibTransId="{6C6590AE-5C38-417D-8759-8E9C97994FAD}"/>
    <dgm:cxn modelId="{EF6AD9A6-B572-4BCC-B069-72336CA58907}" type="presOf" srcId="{384350EB-8B9F-4B5C-B1C0-B1196419528F}" destId="{8BE4E2A1-BDDC-438C-B514-2D3ABA06924D}" srcOrd="0" destOrd="5" presId="urn:microsoft.com/office/officeart/2005/8/layout/vList2"/>
    <dgm:cxn modelId="{2B69AAA9-F93D-4B56-97AC-03709FCC5CE8}" srcId="{305EBD42-18A9-4016-BAB1-7307BB5B132A}" destId="{50C3DC2E-EBE1-4698-A48C-48E9500BE255}" srcOrd="0" destOrd="0" parTransId="{D9753A11-A404-4970-B82B-8789589525A4}" sibTransId="{33C4784D-7ED0-4A5C-ACB0-4934379DE680}"/>
    <dgm:cxn modelId="{275822BA-1C14-400D-9E6F-787A99FE9350}" srcId="{D9AA72BF-6542-4FD0-8255-3F360B93813C}" destId="{12B1222C-0BDC-4277-AE54-4C9F94D20538}" srcOrd="0" destOrd="0" parTransId="{64DDCEC3-F7D1-4924-8DBB-1794F047C738}" sibTransId="{B8518259-E9AE-4F77-BD21-2B4F6D32D3AD}"/>
    <dgm:cxn modelId="{B44DBACC-6D5A-4FD0-A071-D6AFCA932683}" type="presOf" srcId="{CDE2C9A2-2068-445F-852C-0587AE228463}" destId="{8BE4E2A1-BDDC-438C-B514-2D3ABA06924D}" srcOrd="0" destOrd="6" presId="urn:microsoft.com/office/officeart/2005/8/layout/vList2"/>
    <dgm:cxn modelId="{2EC3B3E0-D1AF-416C-B475-05363D3E3592}" srcId="{F7CAE39C-D67A-4118-A5CA-6943AC523F9B}" destId="{FE0E55EC-0BE5-4699-9EF5-5117CBC780DD}" srcOrd="0" destOrd="0" parTransId="{8765F9BC-22D4-4387-8A4F-6734FE4FFEE1}" sibTransId="{3ADB95CC-B27B-486E-AEE8-92908534EABF}"/>
    <dgm:cxn modelId="{9681E6E8-4E40-4DB1-86E1-D68B0965F3A9}" type="presOf" srcId="{5480B532-37F5-43B4-97A2-4FDFEAE117DD}" destId="{8BE4E2A1-BDDC-438C-B514-2D3ABA06924D}" srcOrd="0" destOrd="8" presId="urn:microsoft.com/office/officeart/2005/8/layout/vList2"/>
    <dgm:cxn modelId="{64A58FEA-88D9-4236-9F2C-3005760AFF28}" srcId="{CDE2C9A2-2068-445F-852C-0587AE228463}" destId="{5480B532-37F5-43B4-97A2-4FDFEAE117DD}" srcOrd="1" destOrd="0" parTransId="{ADF38ACC-2C68-4E52-BA9C-C928A7490761}" sibTransId="{FE9555BE-4B30-4AED-8956-70A830E53512}"/>
    <dgm:cxn modelId="{F334ADEF-464A-45D0-9CF8-7034A5FBA3C3}" type="presOf" srcId="{F7CAE39C-D67A-4118-A5CA-6943AC523F9B}" destId="{8BE4E2A1-BDDC-438C-B514-2D3ABA06924D}" srcOrd="0" destOrd="3" presId="urn:microsoft.com/office/officeart/2005/8/layout/vList2"/>
    <dgm:cxn modelId="{EBCE75FE-A768-47F3-97A0-94B3E73D2938}" type="presOf" srcId="{0E78E64F-0466-4837-B80E-130BA494F873}" destId="{8BE4E2A1-BDDC-438C-B514-2D3ABA06924D}" srcOrd="0" destOrd="7" presId="urn:microsoft.com/office/officeart/2005/8/layout/vList2"/>
    <dgm:cxn modelId="{E60B5D31-85A0-4546-AFE4-80C73089A61F}" type="presParOf" srcId="{FA594884-96D5-45A7-96AF-02DDC15AE56A}" destId="{6C7A47F6-AB40-44AD-8708-9781DAA87C31}" srcOrd="0" destOrd="0" presId="urn:microsoft.com/office/officeart/2005/8/layout/vList2"/>
    <dgm:cxn modelId="{AAE4E962-70EC-4E6B-A5F0-3C65DCA86141}" type="presParOf" srcId="{FA594884-96D5-45A7-96AF-02DDC15AE56A}" destId="{8BE4E2A1-BDDC-438C-B514-2D3ABA06924D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C57F3C3E-6AF0-4095-BDD9-B6A1D55E992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70C7E4-1F94-4B57-81AE-12C68BF3CDEC}">
      <dgm:prSet phldrT="[Text]" phldr="0" custT="1"/>
      <dgm:spPr>
        <a:solidFill>
          <a:schemeClr val="tx2"/>
        </a:solidFill>
      </dgm:spPr>
      <dgm:t>
        <a:bodyPr/>
        <a:lstStyle/>
        <a:p>
          <a:r>
            <a:rPr lang="en-US" sz="1800" dirty="0"/>
            <a:t>Database size after data generation : 1.744 GB</a:t>
          </a:r>
        </a:p>
      </dgm:t>
    </dgm:pt>
    <dgm:pt modelId="{05BEEA88-E4B2-46B3-998C-106EEE791A52}" type="parTrans" cxnId="{7DA4D191-A97A-4934-8367-A0985B36C4BB}">
      <dgm:prSet/>
      <dgm:spPr/>
      <dgm:t>
        <a:bodyPr/>
        <a:lstStyle/>
        <a:p>
          <a:endParaRPr lang="en-US"/>
        </a:p>
      </dgm:t>
    </dgm:pt>
    <dgm:pt modelId="{DCCC7A2F-CB55-48EE-AA5D-6A9DBA037F12}" type="sibTrans" cxnId="{7DA4D191-A97A-4934-8367-A0985B36C4BB}">
      <dgm:prSet/>
      <dgm:spPr/>
      <dgm:t>
        <a:bodyPr/>
        <a:lstStyle/>
        <a:p>
          <a:endParaRPr lang="en-US"/>
        </a:p>
      </dgm:t>
    </dgm:pt>
    <dgm:pt modelId="{465FDE35-ADD2-4CE3-B9DD-743582C62984}" type="pres">
      <dgm:prSet presAssocID="{C57F3C3E-6AF0-4095-BDD9-B6A1D55E9924}" presName="linearFlow" presStyleCnt="0">
        <dgm:presLayoutVars>
          <dgm:dir/>
          <dgm:resizeHandles val="exact"/>
        </dgm:presLayoutVars>
      </dgm:prSet>
      <dgm:spPr/>
    </dgm:pt>
    <dgm:pt modelId="{10443B3D-A28F-4ADD-9A37-8F43FA66B679}" type="pres">
      <dgm:prSet presAssocID="{2070C7E4-1F94-4B57-81AE-12C68BF3CDEC}" presName="composite" presStyleCnt="0"/>
      <dgm:spPr/>
    </dgm:pt>
    <dgm:pt modelId="{E2A76023-D638-44C6-B778-DA1361C5C9D6}" type="pres">
      <dgm:prSet presAssocID="{2070C7E4-1F94-4B57-81AE-12C68BF3CDEC}" presName="imgShp" presStyleLbl="fgImgPlace1" presStyleIdx="0" presStyleCnt="1" custLinFactNeighborX="-16542" custLinFactNeighborY="-268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k outline"/>
        </a:ext>
      </dgm:extLst>
    </dgm:pt>
    <dgm:pt modelId="{32DE6F9B-CD10-45F8-B704-2A4317858282}" type="pres">
      <dgm:prSet presAssocID="{2070C7E4-1F94-4B57-81AE-12C68BF3CDEC}" presName="txShp" presStyleLbl="node1" presStyleIdx="0" presStyleCnt="1" custScaleX="121251" custScaleY="77212" custLinFactNeighborX="12753" custLinFactNeighborY="1123">
        <dgm:presLayoutVars>
          <dgm:bulletEnabled val="1"/>
        </dgm:presLayoutVars>
      </dgm:prSet>
      <dgm:spPr/>
    </dgm:pt>
  </dgm:ptLst>
  <dgm:cxnLst>
    <dgm:cxn modelId="{864A847E-ED7C-46A2-A36F-2E1AFFFC1E8A}" type="presOf" srcId="{2070C7E4-1F94-4B57-81AE-12C68BF3CDEC}" destId="{32DE6F9B-CD10-45F8-B704-2A4317858282}" srcOrd="0" destOrd="0" presId="urn:microsoft.com/office/officeart/2005/8/layout/vList3"/>
    <dgm:cxn modelId="{D3C9438D-FD1D-4B2C-8948-B3EDE39D93B0}" type="presOf" srcId="{C57F3C3E-6AF0-4095-BDD9-B6A1D55E9924}" destId="{465FDE35-ADD2-4CE3-B9DD-743582C62984}" srcOrd="0" destOrd="0" presId="urn:microsoft.com/office/officeart/2005/8/layout/vList3"/>
    <dgm:cxn modelId="{7DA4D191-A97A-4934-8367-A0985B36C4BB}" srcId="{C57F3C3E-6AF0-4095-BDD9-B6A1D55E9924}" destId="{2070C7E4-1F94-4B57-81AE-12C68BF3CDEC}" srcOrd="0" destOrd="0" parTransId="{05BEEA88-E4B2-46B3-998C-106EEE791A52}" sibTransId="{DCCC7A2F-CB55-48EE-AA5D-6A9DBA037F12}"/>
    <dgm:cxn modelId="{2C282F32-7E5B-4281-9815-A63016DFDDCF}" type="presParOf" srcId="{465FDE35-ADD2-4CE3-B9DD-743582C62984}" destId="{10443B3D-A28F-4ADD-9A37-8F43FA66B679}" srcOrd="0" destOrd="0" presId="urn:microsoft.com/office/officeart/2005/8/layout/vList3"/>
    <dgm:cxn modelId="{910897B2-D6B7-40E6-8E67-842C2B4EF7C4}" type="presParOf" srcId="{10443B3D-A28F-4ADD-9A37-8F43FA66B679}" destId="{E2A76023-D638-44C6-B778-DA1361C5C9D6}" srcOrd="0" destOrd="0" presId="urn:microsoft.com/office/officeart/2005/8/layout/vList3"/>
    <dgm:cxn modelId="{59332288-A81B-497C-B40B-40DD1FF566BA}" type="presParOf" srcId="{10443B3D-A28F-4ADD-9A37-8F43FA66B679}" destId="{32DE6F9B-CD10-45F8-B704-2A431785828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30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2EDD7590-9713-4F61-892A-3BB1CB77F9E1}" type="doc">
      <dgm:prSet loTypeId="urn:microsoft.com/office/officeart/2008/layout/AscendingPictureAccentProcess" loCatId="picture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64D4AD5-A4E8-46C6-A026-BA768B77DEF0}">
      <dgm:prSet phldrT="[Text]" phldr="0"/>
      <dgm:spPr>
        <a:solidFill>
          <a:schemeClr val="tx2"/>
        </a:solidFill>
      </dgm:spPr>
      <dgm:t>
        <a:bodyPr/>
        <a:lstStyle/>
        <a:p>
          <a:r>
            <a:rPr lang="en-US" dirty="0"/>
            <a:t>Procedures </a:t>
          </a:r>
        </a:p>
      </dgm:t>
    </dgm:pt>
    <dgm:pt modelId="{DCE6F2BA-1415-4F55-A993-D08564F7B30E}" type="parTrans" cxnId="{7E8AD10E-16D5-4F49-82AF-B3F53291C1E1}">
      <dgm:prSet/>
      <dgm:spPr/>
      <dgm:t>
        <a:bodyPr/>
        <a:lstStyle/>
        <a:p>
          <a:endParaRPr lang="en-US"/>
        </a:p>
      </dgm:t>
    </dgm:pt>
    <dgm:pt modelId="{2F5008D6-6DED-4A13-A9A2-FE7BB05528DA}" type="sibTrans" cxnId="{7E8AD10E-16D5-4F49-82AF-B3F53291C1E1}">
      <dgm:prSet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6000" b="-16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Workflow outline"/>
        </a:ext>
      </dgm:extLst>
    </dgm:pt>
    <dgm:pt modelId="{DD05CA27-D196-4B98-8CA0-3734E8669460}" type="pres">
      <dgm:prSet presAssocID="{2EDD7590-9713-4F61-892A-3BB1CB77F9E1}" presName="Name0" presStyleCnt="0">
        <dgm:presLayoutVars>
          <dgm:chMax val="7"/>
          <dgm:chPref val="7"/>
          <dgm:dir/>
        </dgm:presLayoutVars>
      </dgm:prSet>
      <dgm:spPr/>
    </dgm:pt>
    <dgm:pt modelId="{24A92580-C42F-499D-831E-AF6E40B385A3}" type="pres">
      <dgm:prSet presAssocID="{B64D4AD5-A4E8-46C6-A026-BA768B77DEF0}" presName="parTx1" presStyleLbl="node1" presStyleIdx="0" presStyleCnt="1"/>
      <dgm:spPr/>
    </dgm:pt>
    <dgm:pt modelId="{17B026DE-D711-4DEB-82D0-A5848043A897}" type="pres">
      <dgm:prSet presAssocID="{2F5008D6-6DED-4A13-A9A2-FE7BB05528DA}" presName="picture1" presStyleCnt="0"/>
      <dgm:spPr/>
    </dgm:pt>
    <dgm:pt modelId="{E91E2F6F-ADCA-41F8-98DF-D5C1D49374E7}" type="pres">
      <dgm:prSet presAssocID="{2F5008D6-6DED-4A13-A9A2-FE7BB05528DA}" presName="imageRepeatNode" presStyleLbl="fgImgPlace1" presStyleIdx="0" presStyleCnt="1"/>
      <dgm:spPr/>
    </dgm:pt>
  </dgm:ptLst>
  <dgm:cxnLst>
    <dgm:cxn modelId="{CD410900-758B-48AD-B1B4-F9E5F1127AF4}" type="presOf" srcId="{2EDD7590-9713-4F61-892A-3BB1CB77F9E1}" destId="{DD05CA27-D196-4B98-8CA0-3734E8669460}" srcOrd="0" destOrd="0" presId="urn:microsoft.com/office/officeart/2008/layout/AscendingPictureAccentProcess"/>
    <dgm:cxn modelId="{7E8AD10E-16D5-4F49-82AF-B3F53291C1E1}" srcId="{2EDD7590-9713-4F61-892A-3BB1CB77F9E1}" destId="{B64D4AD5-A4E8-46C6-A026-BA768B77DEF0}" srcOrd="0" destOrd="0" parTransId="{DCE6F2BA-1415-4F55-A993-D08564F7B30E}" sibTransId="{2F5008D6-6DED-4A13-A9A2-FE7BB05528DA}"/>
    <dgm:cxn modelId="{994817A2-738F-4CBA-9921-7BD808887A99}" type="presOf" srcId="{2F5008D6-6DED-4A13-A9A2-FE7BB05528DA}" destId="{E91E2F6F-ADCA-41F8-98DF-D5C1D49374E7}" srcOrd="0" destOrd="0" presId="urn:microsoft.com/office/officeart/2008/layout/AscendingPictureAccentProcess"/>
    <dgm:cxn modelId="{451257D5-5BBC-48C3-8431-CF2384C371F3}" type="presOf" srcId="{B64D4AD5-A4E8-46C6-A026-BA768B77DEF0}" destId="{24A92580-C42F-499D-831E-AF6E40B385A3}" srcOrd="0" destOrd="0" presId="urn:microsoft.com/office/officeart/2008/layout/AscendingPictureAccentProcess"/>
    <dgm:cxn modelId="{84334084-A843-4E00-BA50-804B6FAA02C8}" type="presParOf" srcId="{DD05CA27-D196-4B98-8CA0-3734E8669460}" destId="{24A92580-C42F-499D-831E-AF6E40B385A3}" srcOrd="0" destOrd="0" presId="urn:microsoft.com/office/officeart/2008/layout/AscendingPictureAccentProcess"/>
    <dgm:cxn modelId="{3AA65A2F-0BA6-45DD-B871-4CA22CEDCB30}" type="presParOf" srcId="{DD05CA27-D196-4B98-8CA0-3734E8669460}" destId="{17B026DE-D711-4DEB-82D0-A5848043A897}" srcOrd="1" destOrd="0" presId="urn:microsoft.com/office/officeart/2008/layout/AscendingPictureAccentProcess"/>
    <dgm:cxn modelId="{C3AC6CB4-EB6E-4FA8-BD99-405F28C4ABD6}" type="presParOf" srcId="{17B026DE-D711-4DEB-82D0-A5848043A897}" destId="{E91E2F6F-ADCA-41F8-98DF-D5C1D49374E7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35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9A7F59B2-C7E4-4C99-87EE-FB7FD483E4DE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D56E41-8922-4CBE-9E7C-F3C05BCC7EF4}">
      <dgm:prSet phldrT="[Text]" phldr="0" custT="1"/>
      <dgm:spPr/>
      <dgm:t>
        <a:bodyPr/>
        <a:lstStyle/>
        <a:p>
          <a:r>
            <a:rPr lang="en-US" sz="2000" dirty="0"/>
            <a:t>113 Procedure </a:t>
          </a:r>
        </a:p>
      </dgm:t>
    </dgm:pt>
    <dgm:pt modelId="{F3D22BF6-6328-45F2-9E49-5319FE737DBC}" type="parTrans" cxnId="{EF012C31-EFC2-4B05-AC54-38FD61D8E5DB}">
      <dgm:prSet/>
      <dgm:spPr/>
      <dgm:t>
        <a:bodyPr/>
        <a:lstStyle/>
        <a:p>
          <a:endParaRPr lang="en-US"/>
        </a:p>
      </dgm:t>
    </dgm:pt>
    <dgm:pt modelId="{C5681BEF-038B-4056-9768-26BD12142E59}" type="sibTrans" cxnId="{EF012C31-EFC2-4B05-AC54-38FD61D8E5DB}">
      <dgm:prSet/>
      <dgm:spPr/>
      <dgm:t>
        <a:bodyPr/>
        <a:lstStyle/>
        <a:p>
          <a:endParaRPr lang="en-US"/>
        </a:p>
      </dgm:t>
    </dgm:pt>
    <dgm:pt modelId="{FB69E305-6C56-4E69-B6BF-EA1143056367}">
      <dgm:prSet phldrT="[Text]" phldr="0" custT="1"/>
      <dgm:spPr/>
      <dgm:t>
        <a:bodyPr/>
        <a:lstStyle/>
        <a:p>
          <a:r>
            <a:rPr lang="en-US" sz="2000" dirty="0"/>
            <a:t>Error Handling</a:t>
          </a:r>
        </a:p>
      </dgm:t>
    </dgm:pt>
    <dgm:pt modelId="{F9EF2984-4A08-4C4D-A998-6BC56F220EED}" type="parTrans" cxnId="{E2BB64CB-132D-44F5-AD77-8EC838445F47}">
      <dgm:prSet/>
      <dgm:spPr/>
      <dgm:t>
        <a:bodyPr/>
        <a:lstStyle/>
        <a:p>
          <a:endParaRPr lang="en-US"/>
        </a:p>
      </dgm:t>
    </dgm:pt>
    <dgm:pt modelId="{859F90A7-08F0-4A0E-8908-ADE6C3FB15D7}" type="sibTrans" cxnId="{E2BB64CB-132D-44F5-AD77-8EC838445F47}">
      <dgm:prSet/>
      <dgm:spPr/>
      <dgm:t>
        <a:bodyPr/>
        <a:lstStyle/>
        <a:p>
          <a:endParaRPr lang="en-US"/>
        </a:p>
      </dgm:t>
    </dgm:pt>
    <dgm:pt modelId="{726EF17F-6C9A-4105-8EE0-DE9809CB305D}">
      <dgm:prSet phldrT="[Text]" phldr="0" custT="1"/>
      <dgm:spPr/>
      <dgm:t>
        <a:bodyPr/>
        <a:lstStyle/>
        <a:p>
          <a:r>
            <a:rPr lang="en-US" sz="1600" dirty="0"/>
            <a:t>4 (Select ,Insert ,Update , Delete ) * 26 (Tables Number) = 104</a:t>
          </a:r>
        </a:p>
      </dgm:t>
    </dgm:pt>
    <dgm:pt modelId="{11F85034-2399-43E1-91B5-CB06659A1DC8}" type="parTrans" cxnId="{F95209F6-3003-4B5D-9C99-8620FA0582EF}">
      <dgm:prSet/>
      <dgm:spPr/>
      <dgm:t>
        <a:bodyPr/>
        <a:lstStyle/>
        <a:p>
          <a:endParaRPr lang="en-US"/>
        </a:p>
      </dgm:t>
    </dgm:pt>
    <dgm:pt modelId="{26A56626-EC5A-4E05-9300-75A63741CD5A}" type="sibTrans" cxnId="{F95209F6-3003-4B5D-9C99-8620FA0582EF}">
      <dgm:prSet/>
      <dgm:spPr/>
      <dgm:t>
        <a:bodyPr/>
        <a:lstStyle/>
        <a:p>
          <a:endParaRPr lang="en-US"/>
        </a:p>
      </dgm:t>
    </dgm:pt>
    <dgm:pt modelId="{8308982D-51BB-4DF6-BE1D-AECF3B549D07}">
      <dgm:prSet phldrT="[Text]" phldr="0" custT="1"/>
      <dgm:spPr/>
      <dgm:t>
        <a:bodyPr/>
        <a:lstStyle/>
        <a:p>
          <a:r>
            <a:rPr lang="en-US" sz="1600" dirty="0"/>
            <a:t>3 Custom Procedures </a:t>
          </a:r>
        </a:p>
      </dgm:t>
    </dgm:pt>
    <dgm:pt modelId="{EF64CD06-FA78-483C-BC32-F7FED9218F2D}" type="parTrans" cxnId="{0E1578BD-D3A3-45D3-BF4C-FB5519733311}">
      <dgm:prSet/>
      <dgm:spPr/>
      <dgm:t>
        <a:bodyPr/>
        <a:lstStyle/>
        <a:p>
          <a:endParaRPr lang="en-US"/>
        </a:p>
      </dgm:t>
    </dgm:pt>
    <dgm:pt modelId="{E0386468-ECBD-424D-9D45-6B4E77F1099D}" type="sibTrans" cxnId="{0E1578BD-D3A3-45D3-BF4C-FB5519733311}">
      <dgm:prSet/>
      <dgm:spPr/>
      <dgm:t>
        <a:bodyPr/>
        <a:lstStyle/>
        <a:p>
          <a:endParaRPr lang="en-US"/>
        </a:p>
      </dgm:t>
    </dgm:pt>
    <dgm:pt modelId="{D61EC2F5-F9CD-423F-B3C2-50C5A412E441}">
      <dgm:prSet phldrT="[Text]" phldr="0" custT="1"/>
      <dgm:spPr/>
      <dgm:t>
        <a:bodyPr/>
        <a:lstStyle/>
        <a:p>
          <a:r>
            <a:rPr lang="en-US" sz="1600" dirty="0"/>
            <a:t>6 Report’s Procedure</a:t>
          </a:r>
        </a:p>
      </dgm:t>
    </dgm:pt>
    <dgm:pt modelId="{42569212-2BC0-4545-A9F3-3411D38057B8}" type="parTrans" cxnId="{3AE8CE85-EB95-4A6F-A450-FBD5624AEA83}">
      <dgm:prSet/>
      <dgm:spPr/>
      <dgm:t>
        <a:bodyPr/>
        <a:lstStyle/>
        <a:p>
          <a:endParaRPr lang="en-US"/>
        </a:p>
      </dgm:t>
    </dgm:pt>
    <dgm:pt modelId="{B8151506-92CB-41E6-AF1E-7E27F68BD701}" type="sibTrans" cxnId="{3AE8CE85-EB95-4A6F-A450-FBD5624AEA83}">
      <dgm:prSet/>
      <dgm:spPr/>
      <dgm:t>
        <a:bodyPr/>
        <a:lstStyle/>
        <a:p>
          <a:endParaRPr lang="en-US"/>
        </a:p>
      </dgm:t>
    </dgm:pt>
    <dgm:pt modelId="{644F6B2F-97EE-4A97-B323-B2BAAA1A7A6E}">
      <dgm:prSet phldrT="[Text]" phldr="0" custT="1"/>
      <dgm:spPr/>
      <dgm:t>
        <a:bodyPr/>
        <a:lstStyle/>
        <a:p>
          <a:r>
            <a:rPr lang="en-US" sz="1600" dirty="0"/>
            <a:t>Each error with custom massage </a:t>
          </a:r>
        </a:p>
      </dgm:t>
    </dgm:pt>
    <dgm:pt modelId="{89A14855-1D9C-4C0D-A13F-8FFFC46E9AF4}" type="parTrans" cxnId="{C88A1CAF-006A-4114-888A-3A9FAA486461}">
      <dgm:prSet/>
      <dgm:spPr/>
      <dgm:t>
        <a:bodyPr/>
        <a:lstStyle/>
        <a:p>
          <a:endParaRPr lang="en-US"/>
        </a:p>
      </dgm:t>
    </dgm:pt>
    <dgm:pt modelId="{F58AED51-BC3E-46EB-B403-71725FACC7C5}" type="sibTrans" cxnId="{C88A1CAF-006A-4114-888A-3A9FAA486461}">
      <dgm:prSet/>
      <dgm:spPr/>
      <dgm:t>
        <a:bodyPr/>
        <a:lstStyle/>
        <a:p>
          <a:endParaRPr lang="en-US"/>
        </a:p>
      </dgm:t>
    </dgm:pt>
    <dgm:pt modelId="{90FAA816-4B9E-4BF7-9F53-00957E711149}">
      <dgm:prSet phldrT="[Text]" phldr="0" custT="1"/>
      <dgm:spPr/>
      <dgm:t>
        <a:bodyPr/>
        <a:lstStyle/>
        <a:p>
          <a:r>
            <a:rPr lang="en-US" sz="1600" dirty="0"/>
            <a:t>Primary key violation </a:t>
          </a:r>
        </a:p>
      </dgm:t>
    </dgm:pt>
    <dgm:pt modelId="{1EFBD401-1853-4519-AE6F-88CF135E8269}" type="parTrans" cxnId="{9425B96B-945B-49AD-B9F2-A5B971276957}">
      <dgm:prSet/>
      <dgm:spPr/>
      <dgm:t>
        <a:bodyPr/>
        <a:lstStyle/>
        <a:p>
          <a:endParaRPr lang="en-US"/>
        </a:p>
      </dgm:t>
    </dgm:pt>
    <dgm:pt modelId="{D86D6118-8A67-40C8-B9C7-023386107DC6}" type="sibTrans" cxnId="{9425B96B-945B-49AD-B9F2-A5B971276957}">
      <dgm:prSet/>
      <dgm:spPr/>
      <dgm:t>
        <a:bodyPr/>
        <a:lstStyle/>
        <a:p>
          <a:endParaRPr lang="en-US"/>
        </a:p>
      </dgm:t>
    </dgm:pt>
    <dgm:pt modelId="{27AE51BB-D5D9-488E-A71B-A22662883452}">
      <dgm:prSet phldrT="[Text]" phldr="0" custT="1"/>
      <dgm:spPr/>
      <dgm:t>
        <a:bodyPr/>
        <a:lstStyle/>
        <a:p>
          <a:r>
            <a:rPr lang="en-US" sz="1600" dirty="0"/>
            <a:t>Foreign key violation </a:t>
          </a:r>
        </a:p>
      </dgm:t>
    </dgm:pt>
    <dgm:pt modelId="{E997FA6D-3300-4348-B89D-7F902BE215B9}" type="parTrans" cxnId="{8223AA52-EFD6-456A-9CEE-4592AF2F641D}">
      <dgm:prSet/>
      <dgm:spPr/>
      <dgm:t>
        <a:bodyPr/>
        <a:lstStyle/>
        <a:p>
          <a:endParaRPr lang="en-US"/>
        </a:p>
      </dgm:t>
    </dgm:pt>
    <dgm:pt modelId="{C09097BB-1D1C-4FAA-A8E2-1E3DEF73CD55}" type="sibTrans" cxnId="{8223AA52-EFD6-456A-9CEE-4592AF2F641D}">
      <dgm:prSet/>
      <dgm:spPr/>
      <dgm:t>
        <a:bodyPr/>
        <a:lstStyle/>
        <a:p>
          <a:endParaRPr lang="en-US"/>
        </a:p>
      </dgm:t>
    </dgm:pt>
    <dgm:pt modelId="{98F7FE04-436B-4647-A086-CE09A615A058}">
      <dgm:prSet phldrT="[Text]" phldr="0" custT="1"/>
      <dgm:spPr/>
      <dgm:t>
        <a:bodyPr/>
        <a:lstStyle/>
        <a:p>
          <a:r>
            <a:rPr lang="en-US" sz="1600" dirty="0"/>
            <a:t>Not Null Violation </a:t>
          </a:r>
        </a:p>
      </dgm:t>
    </dgm:pt>
    <dgm:pt modelId="{DF4BD715-4ECF-41E3-8BC0-F1DE73532C04}" type="parTrans" cxnId="{33CAB08C-38CF-4263-B9F5-5EFDEE9CF956}">
      <dgm:prSet/>
      <dgm:spPr/>
      <dgm:t>
        <a:bodyPr/>
        <a:lstStyle/>
        <a:p>
          <a:endParaRPr lang="en-US"/>
        </a:p>
      </dgm:t>
    </dgm:pt>
    <dgm:pt modelId="{3F363B1E-9CD2-4346-9D05-8D48DE5B1B48}" type="sibTrans" cxnId="{33CAB08C-38CF-4263-B9F5-5EFDEE9CF956}">
      <dgm:prSet/>
      <dgm:spPr/>
      <dgm:t>
        <a:bodyPr/>
        <a:lstStyle/>
        <a:p>
          <a:endParaRPr lang="en-US"/>
        </a:p>
      </dgm:t>
    </dgm:pt>
    <dgm:pt modelId="{04FD333F-37F4-4A2B-9656-4B8DDFF7331B}">
      <dgm:prSet phldrT="[Text]" phldr="0" custT="1"/>
      <dgm:spPr/>
      <dgm:t>
        <a:bodyPr/>
        <a:lstStyle/>
        <a:p>
          <a:r>
            <a:rPr lang="en-US" sz="1600" dirty="0"/>
            <a:t>Unique Violation</a:t>
          </a:r>
        </a:p>
      </dgm:t>
    </dgm:pt>
    <dgm:pt modelId="{F9AC528E-ED90-4CFB-AF66-C0C93269973B}" type="parTrans" cxnId="{70553003-2502-4D5F-B939-1674686D77C7}">
      <dgm:prSet/>
      <dgm:spPr/>
      <dgm:t>
        <a:bodyPr/>
        <a:lstStyle/>
        <a:p>
          <a:endParaRPr lang="en-US"/>
        </a:p>
      </dgm:t>
    </dgm:pt>
    <dgm:pt modelId="{394B671B-B844-45C2-99B8-219A34F78F95}" type="sibTrans" cxnId="{70553003-2502-4D5F-B939-1674686D77C7}">
      <dgm:prSet/>
      <dgm:spPr/>
      <dgm:t>
        <a:bodyPr/>
        <a:lstStyle/>
        <a:p>
          <a:endParaRPr lang="en-US"/>
        </a:p>
      </dgm:t>
    </dgm:pt>
    <dgm:pt modelId="{51E52BD6-4BFA-4469-8536-0D541A9A4070}">
      <dgm:prSet phldrT="[Text]" phldr="0"/>
      <dgm:spPr/>
      <dgm:t>
        <a:bodyPr/>
        <a:lstStyle/>
        <a:p>
          <a:endParaRPr lang="en-US" sz="1100" dirty="0"/>
        </a:p>
      </dgm:t>
    </dgm:pt>
    <dgm:pt modelId="{6C1758DD-21E3-411A-8E1E-F449FF2C6BD0}" type="parTrans" cxnId="{1D81CA8B-DBD0-49CA-A840-2D580ECBD94D}">
      <dgm:prSet/>
      <dgm:spPr/>
      <dgm:t>
        <a:bodyPr/>
        <a:lstStyle/>
        <a:p>
          <a:endParaRPr lang="en-US"/>
        </a:p>
      </dgm:t>
    </dgm:pt>
    <dgm:pt modelId="{2C2C1840-E272-4891-951E-5EFFBFC804BD}" type="sibTrans" cxnId="{1D81CA8B-DBD0-49CA-A840-2D580ECBD94D}">
      <dgm:prSet/>
      <dgm:spPr/>
      <dgm:t>
        <a:bodyPr/>
        <a:lstStyle/>
        <a:p>
          <a:endParaRPr lang="en-US"/>
        </a:p>
      </dgm:t>
    </dgm:pt>
    <dgm:pt modelId="{3E6E7FB1-782A-499D-8B9C-36BA543C5F52}" type="pres">
      <dgm:prSet presAssocID="{9A7F59B2-C7E4-4C99-87EE-FB7FD483E4DE}" presName="Name0" presStyleCnt="0">
        <dgm:presLayoutVars>
          <dgm:dir/>
          <dgm:resizeHandles val="exact"/>
        </dgm:presLayoutVars>
      </dgm:prSet>
      <dgm:spPr/>
    </dgm:pt>
    <dgm:pt modelId="{61BE282D-5A94-43F5-9E7F-68422935509B}" type="pres">
      <dgm:prSet presAssocID="{DAD56E41-8922-4CBE-9E7C-F3C05BCC7EF4}" presName="composite" presStyleCnt="0"/>
      <dgm:spPr/>
    </dgm:pt>
    <dgm:pt modelId="{E220EC6C-08F7-47B8-8125-010CF8B5CEF0}" type="pres">
      <dgm:prSet presAssocID="{DAD56E41-8922-4CBE-9E7C-F3C05BCC7EF4}" presName="rect1" presStyleLbl="trAlignAcc1" presStyleIdx="0" presStyleCnt="2" custAng="1101345">
        <dgm:presLayoutVars>
          <dgm:bulletEnabled val="1"/>
        </dgm:presLayoutVars>
      </dgm:prSet>
      <dgm:spPr/>
    </dgm:pt>
    <dgm:pt modelId="{C2D08DF2-B2F3-4B0D-A000-F5C96F11FB36}" type="pres">
      <dgm:prSet presAssocID="{DAD56E41-8922-4CBE-9E7C-F3C05BCC7EF4}" presName="rect2" presStyleLbl="fgImgPlac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Checklist outline"/>
        </a:ext>
      </dgm:extLst>
    </dgm:pt>
    <dgm:pt modelId="{41E4B6F5-27EB-4A3A-B666-C50366BFF873}" type="pres">
      <dgm:prSet presAssocID="{C5681BEF-038B-4056-9768-26BD12142E59}" presName="sibTrans" presStyleCnt="0"/>
      <dgm:spPr/>
    </dgm:pt>
    <dgm:pt modelId="{C94F8043-5F90-46D6-A34F-1D9B290D4ADA}" type="pres">
      <dgm:prSet presAssocID="{FB69E305-6C56-4E69-B6BF-EA1143056367}" presName="composite" presStyleCnt="0"/>
      <dgm:spPr/>
    </dgm:pt>
    <dgm:pt modelId="{203EDFAF-B2D1-4E5D-849E-03B4EBAA7B58}" type="pres">
      <dgm:prSet presAssocID="{FB69E305-6C56-4E69-B6BF-EA1143056367}" presName="rect1" presStyleLbl="trAlignAcc1" presStyleIdx="1" presStyleCnt="2" custAng="20380359" custScaleY="127679">
        <dgm:presLayoutVars>
          <dgm:bulletEnabled val="1"/>
        </dgm:presLayoutVars>
      </dgm:prSet>
      <dgm:spPr/>
    </dgm:pt>
    <dgm:pt modelId="{30433D55-42FB-4D2A-8C67-E3CD34F52802}" type="pres">
      <dgm:prSet presAssocID="{FB69E305-6C56-4E69-B6BF-EA1143056367}" presName="rect2" presStyleLbl="fgImgPlac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Question mark with solid fill"/>
        </a:ext>
      </dgm:extLst>
    </dgm:pt>
  </dgm:ptLst>
  <dgm:cxnLst>
    <dgm:cxn modelId="{8C442903-CCEC-442F-BF0D-A27138A0F26B}" type="presOf" srcId="{726EF17F-6C9A-4105-8EE0-DE9809CB305D}" destId="{E220EC6C-08F7-47B8-8125-010CF8B5CEF0}" srcOrd="0" destOrd="1" presId="urn:microsoft.com/office/officeart/2008/layout/PictureStrips"/>
    <dgm:cxn modelId="{70553003-2502-4D5F-B939-1674686D77C7}" srcId="{FB69E305-6C56-4E69-B6BF-EA1143056367}" destId="{04FD333F-37F4-4A2B-9656-4B8DDFF7331B}" srcOrd="4" destOrd="0" parTransId="{F9AC528E-ED90-4CFB-AF66-C0C93269973B}" sibTransId="{394B671B-B844-45C2-99B8-219A34F78F95}"/>
    <dgm:cxn modelId="{41967426-7583-42D3-90EA-FAB9FA5A18C0}" type="presOf" srcId="{27AE51BB-D5D9-488E-A71B-A22662883452}" destId="{203EDFAF-B2D1-4E5D-849E-03B4EBAA7B58}" srcOrd="0" destOrd="3" presId="urn:microsoft.com/office/officeart/2008/layout/PictureStrips"/>
    <dgm:cxn modelId="{FBB6A82E-F54D-41E4-A4C7-66493391D85E}" type="presOf" srcId="{98F7FE04-436B-4647-A086-CE09A615A058}" destId="{203EDFAF-B2D1-4E5D-849E-03B4EBAA7B58}" srcOrd="0" destOrd="4" presId="urn:microsoft.com/office/officeart/2008/layout/PictureStrips"/>
    <dgm:cxn modelId="{EF012C31-EFC2-4B05-AC54-38FD61D8E5DB}" srcId="{9A7F59B2-C7E4-4C99-87EE-FB7FD483E4DE}" destId="{DAD56E41-8922-4CBE-9E7C-F3C05BCC7EF4}" srcOrd="0" destOrd="0" parTransId="{F3D22BF6-6328-45F2-9E49-5319FE737DBC}" sibTransId="{C5681BEF-038B-4056-9768-26BD12142E59}"/>
    <dgm:cxn modelId="{8B8A3F5C-08A7-422B-9202-0D05A45B9C6E}" type="presOf" srcId="{8308982D-51BB-4DF6-BE1D-AECF3B549D07}" destId="{E220EC6C-08F7-47B8-8125-010CF8B5CEF0}" srcOrd="0" destOrd="2" presId="urn:microsoft.com/office/officeart/2008/layout/PictureStrips"/>
    <dgm:cxn modelId="{76A97D68-2A72-49CF-890D-90DF8D0F3232}" type="presOf" srcId="{FB69E305-6C56-4E69-B6BF-EA1143056367}" destId="{203EDFAF-B2D1-4E5D-849E-03B4EBAA7B58}" srcOrd="0" destOrd="0" presId="urn:microsoft.com/office/officeart/2008/layout/PictureStrips"/>
    <dgm:cxn modelId="{9425B96B-945B-49AD-B9F2-A5B971276957}" srcId="{FB69E305-6C56-4E69-B6BF-EA1143056367}" destId="{90FAA816-4B9E-4BF7-9F53-00957E711149}" srcOrd="1" destOrd="0" parTransId="{1EFBD401-1853-4519-AE6F-88CF135E8269}" sibTransId="{D86D6118-8A67-40C8-B9C7-023386107DC6}"/>
    <dgm:cxn modelId="{8223AA52-EFD6-456A-9CEE-4592AF2F641D}" srcId="{FB69E305-6C56-4E69-B6BF-EA1143056367}" destId="{27AE51BB-D5D9-488E-A71B-A22662883452}" srcOrd="2" destOrd="0" parTransId="{E997FA6D-3300-4348-B89D-7F902BE215B9}" sibTransId="{C09097BB-1D1C-4FAA-A8E2-1E3DEF73CD55}"/>
    <dgm:cxn modelId="{B584517C-2ACF-44E7-9103-F568A787DF28}" type="presOf" srcId="{90FAA816-4B9E-4BF7-9F53-00957E711149}" destId="{203EDFAF-B2D1-4E5D-849E-03B4EBAA7B58}" srcOrd="0" destOrd="2" presId="urn:microsoft.com/office/officeart/2008/layout/PictureStrips"/>
    <dgm:cxn modelId="{3AE8CE85-EB95-4A6F-A450-FBD5624AEA83}" srcId="{DAD56E41-8922-4CBE-9E7C-F3C05BCC7EF4}" destId="{D61EC2F5-F9CD-423F-B3C2-50C5A412E441}" srcOrd="2" destOrd="0" parTransId="{42569212-2BC0-4545-A9F3-3411D38057B8}" sibTransId="{B8151506-92CB-41E6-AF1E-7E27F68BD701}"/>
    <dgm:cxn modelId="{1D81CA8B-DBD0-49CA-A840-2D580ECBD94D}" srcId="{FB69E305-6C56-4E69-B6BF-EA1143056367}" destId="{51E52BD6-4BFA-4469-8536-0D541A9A4070}" srcOrd="5" destOrd="0" parTransId="{6C1758DD-21E3-411A-8E1E-F449FF2C6BD0}" sibTransId="{2C2C1840-E272-4891-951E-5EFFBFC804BD}"/>
    <dgm:cxn modelId="{33CAB08C-38CF-4263-B9F5-5EFDEE9CF956}" srcId="{FB69E305-6C56-4E69-B6BF-EA1143056367}" destId="{98F7FE04-436B-4647-A086-CE09A615A058}" srcOrd="3" destOrd="0" parTransId="{DF4BD715-4ECF-41E3-8BC0-F1DE73532C04}" sibTransId="{3F363B1E-9CD2-4346-9D05-8D48DE5B1B48}"/>
    <dgm:cxn modelId="{FD5C909A-BA38-4D1C-BDB4-0E6E00E51BB7}" type="presOf" srcId="{644F6B2F-97EE-4A97-B323-B2BAAA1A7A6E}" destId="{203EDFAF-B2D1-4E5D-849E-03B4EBAA7B58}" srcOrd="0" destOrd="1" presId="urn:microsoft.com/office/officeart/2008/layout/PictureStrips"/>
    <dgm:cxn modelId="{6971D59F-00A6-4818-84D4-F93BB8FB6EAE}" type="presOf" srcId="{51E52BD6-4BFA-4469-8536-0D541A9A4070}" destId="{203EDFAF-B2D1-4E5D-849E-03B4EBAA7B58}" srcOrd="0" destOrd="6" presId="urn:microsoft.com/office/officeart/2008/layout/PictureStrips"/>
    <dgm:cxn modelId="{C88A1CAF-006A-4114-888A-3A9FAA486461}" srcId="{FB69E305-6C56-4E69-B6BF-EA1143056367}" destId="{644F6B2F-97EE-4A97-B323-B2BAAA1A7A6E}" srcOrd="0" destOrd="0" parTransId="{89A14855-1D9C-4C0D-A13F-8FFFC46E9AF4}" sibTransId="{F58AED51-BC3E-46EB-B403-71725FACC7C5}"/>
    <dgm:cxn modelId="{0E1578BD-D3A3-45D3-BF4C-FB5519733311}" srcId="{DAD56E41-8922-4CBE-9E7C-F3C05BCC7EF4}" destId="{8308982D-51BB-4DF6-BE1D-AECF3B549D07}" srcOrd="1" destOrd="0" parTransId="{EF64CD06-FA78-483C-BC32-F7FED9218F2D}" sibTransId="{E0386468-ECBD-424D-9D45-6B4E77F1099D}"/>
    <dgm:cxn modelId="{6F42C8C0-EBDF-47F6-8FB7-ABC2F5FD97C5}" type="presOf" srcId="{9A7F59B2-C7E4-4C99-87EE-FB7FD483E4DE}" destId="{3E6E7FB1-782A-499D-8B9C-36BA543C5F52}" srcOrd="0" destOrd="0" presId="urn:microsoft.com/office/officeart/2008/layout/PictureStrips"/>
    <dgm:cxn modelId="{E2BB64CB-132D-44F5-AD77-8EC838445F47}" srcId="{9A7F59B2-C7E4-4C99-87EE-FB7FD483E4DE}" destId="{FB69E305-6C56-4E69-B6BF-EA1143056367}" srcOrd="1" destOrd="0" parTransId="{F9EF2984-4A08-4C4D-A998-6BC56F220EED}" sibTransId="{859F90A7-08F0-4A0E-8908-ADE6C3FB15D7}"/>
    <dgm:cxn modelId="{69280FD3-E0C7-4BB1-9E57-6FA653948D8C}" type="presOf" srcId="{D61EC2F5-F9CD-423F-B3C2-50C5A412E441}" destId="{E220EC6C-08F7-47B8-8125-010CF8B5CEF0}" srcOrd="0" destOrd="3" presId="urn:microsoft.com/office/officeart/2008/layout/PictureStrips"/>
    <dgm:cxn modelId="{E653B1E7-2930-4802-83F3-8FEBF2F4E66E}" type="presOf" srcId="{04FD333F-37F4-4A2B-9656-4B8DDFF7331B}" destId="{203EDFAF-B2D1-4E5D-849E-03B4EBAA7B58}" srcOrd="0" destOrd="5" presId="urn:microsoft.com/office/officeart/2008/layout/PictureStrips"/>
    <dgm:cxn modelId="{F95209F6-3003-4B5D-9C99-8620FA0582EF}" srcId="{DAD56E41-8922-4CBE-9E7C-F3C05BCC7EF4}" destId="{726EF17F-6C9A-4105-8EE0-DE9809CB305D}" srcOrd="0" destOrd="0" parTransId="{11F85034-2399-43E1-91B5-CB06659A1DC8}" sibTransId="{26A56626-EC5A-4E05-9300-75A63741CD5A}"/>
    <dgm:cxn modelId="{A12759FC-B4B2-4D53-B277-354392D40E7C}" type="presOf" srcId="{DAD56E41-8922-4CBE-9E7C-F3C05BCC7EF4}" destId="{E220EC6C-08F7-47B8-8125-010CF8B5CEF0}" srcOrd="0" destOrd="0" presId="urn:microsoft.com/office/officeart/2008/layout/PictureStrips"/>
    <dgm:cxn modelId="{E8983201-D942-46BF-A691-0CB4F161A2DD}" type="presParOf" srcId="{3E6E7FB1-782A-499D-8B9C-36BA543C5F52}" destId="{61BE282D-5A94-43F5-9E7F-68422935509B}" srcOrd="0" destOrd="0" presId="urn:microsoft.com/office/officeart/2008/layout/PictureStrips"/>
    <dgm:cxn modelId="{556729F2-C23F-4E4E-876F-12A945CEA9F0}" type="presParOf" srcId="{61BE282D-5A94-43F5-9E7F-68422935509B}" destId="{E220EC6C-08F7-47B8-8125-010CF8B5CEF0}" srcOrd="0" destOrd="0" presId="urn:microsoft.com/office/officeart/2008/layout/PictureStrips"/>
    <dgm:cxn modelId="{0675587E-6D4B-48D2-A602-B16DA8877F8F}" type="presParOf" srcId="{61BE282D-5A94-43F5-9E7F-68422935509B}" destId="{C2D08DF2-B2F3-4B0D-A000-F5C96F11FB36}" srcOrd="1" destOrd="0" presId="urn:microsoft.com/office/officeart/2008/layout/PictureStrips"/>
    <dgm:cxn modelId="{1BB677CD-2DEE-4E1F-BA97-836F0D698522}" type="presParOf" srcId="{3E6E7FB1-782A-499D-8B9C-36BA543C5F52}" destId="{41E4B6F5-27EB-4A3A-B666-C50366BFF873}" srcOrd="1" destOrd="0" presId="urn:microsoft.com/office/officeart/2008/layout/PictureStrips"/>
    <dgm:cxn modelId="{56AF216F-17A1-4F91-8CF4-B620BC625C94}" type="presParOf" srcId="{3E6E7FB1-782A-499D-8B9C-36BA543C5F52}" destId="{C94F8043-5F90-46D6-A34F-1D9B290D4ADA}" srcOrd="2" destOrd="0" presId="urn:microsoft.com/office/officeart/2008/layout/PictureStrips"/>
    <dgm:cxn modelId="{FD5FC979-AF3C-4511-9F6D-4DCB9E32A2C2}" type="presParOf" srcId="{C94F8043-5F90-46D6-A34F-1D9B290D4ADA}" destId="{203EDFAF-B2D1-4E5D-849E-03B4EBAA7B58}" srcOrd="0" destOrd="0" presId="urn:microsoft.com/office/officeart/2008/layout/PictureStrips"/>
    <dgm:cxn modelId="{84D5A199-FE1F-4A7F-B3F1-68A23020FD52}" type="presParOf" srcId="{C94F8043-5F90-46D6-A34F-1D9B290D4ADA}" destId="{30433D55-42FB-4D2A-8C67-E3CD34F52802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40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2C968473-8B8A-49A7-AEF4-E757C13A7569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3855544-9C61-49BA-AD47-BB5EF171C707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3</a:t>
          </a:r>
        </a:p>
      </dgm:t>
    </dgm:pt>
    <dgm:pt modelId="{C2094545-1D1A-46E7-9D27-45DDF1AF9C5B}" type="parTrans" cxnId="{5992A821-58BD-474D-AA81-BE28B2B17B26}">
      <dgm:prSet/>
      <dgm:spPr/>
      <dgm:t>
        <a:bodyPr/>
        <a:lstStyle/>
        <a:p>
          <a:endParaRPr lang="en-US"/>
        </a:p>
      </dgm:t>
    </dgm:pt>
    <dgm:pt modelId="{D35E05A3-D7B5-4442-AA11-AC6B15CC0A72}" type="sibTrans" cxnId="{5992A821-58BD-474D-AA81-BE28B2B17B26}">
      <dgm:prSet/>
      <dgm:spPr/>
      <dgm:t>
        <a:bodyPr/>
        <a:lstStyle/>
        <a:p>
          <a:endParaRPr lang="en-US"/>
        </a:p>
      </dgm:t>
    </dgm:pt>
    <dgm:pt modelId="{4F5F28C1-8D2E-468F-86DB-72D8E0DB5F9A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Database</a:t>
          </a:r>
        </a:p>
      </dgm:t>
    </dgm:pt>
    <dgm:pt modelId="{026F6EB5-106C-4F1B-AE95-F44334B3A965}" type="parTrans" cxnId="{4DBC1A50-9573-416E-AFBA-D631FA6FB54D}">
      <dgm:prSet/>
      <dgm:spPr/>
      <dgm:t>
        <a:bodyPr/>
        <a:lstStyle/>
        <a:p>
          <a:endParaRPr lang="en-US"/>
        </a:p>
      </dgm:t>
    </dgm:pt>
    <dgm:pt modelId="{7B50FC29-6D0A-4301-BACD-B95BFA5D3B2B}" type="sibTrans" cxnId="{4DBC1A50-9573-416E-AFBA-D631FA6FB54D}">
      <dgm:prSet/>
      <dgm:spPr/>
      <dgm:t>
        <a:bodyPr/>
        <a:lstStyle/>
        <a:p>
          <a:endParaRPr lang="en-US"/>
        </a:p>
      </dgm:t>
    </dgm:pt>
    <dgm:pt modelId="{061DE3C0-7967-4940-81E8-1A8BFC5CE727}" type="pres">
      <dgm:prSet presAssocID="{2C968473-8B8A-49A7-AEF4-E757C13A7569}" presName="linearFlow" presStyleCnt="0">
        <dgm:presLayoutVars>
          <dgm:dir/>
          <dgm:animLvl val="lvl"/>
          <dgm:resizeHandles val="exact"/>
        </dgm:presLayoutVars>
      </dgm:prSet>
      <dgm:spPr/>
    </dgm:pt>
    <dgm:pt modelId="{CFA1961D-2894-4349-AFE6-74B6959C66BE}" type="pres">
      <dgm:prSet presAssocID="{D3855544-9C61-49BA-AD47-BB5EF171C707}" presName="composite" presStyleCnt="0"/>
      <dgm:spPr/>
    </dgm:pt>
    <dgm:pt modelId="{588590F4-D96D-4258-B643-11EA322739DB}" type="pres">
      <dgm:prSet presAssocID="{D3855544-9C61-49BA-AD47-BB5EF171C707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8DDCFB98-51F2-466C-9834-9DC3DD644ECB}" type="pres">
      <dgm:prSet presAssocID="{D3855544-9C61-49BA-AD47-BB5EF171C707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5992A821-58BD-474D-AA81-BE28B2B17B26}" srcId="{2C968473-8B8A-49A7-AEF4-E757C13A7569}" destId="{D3855544-9C61-49BA-AD47-BB5EF171C707}" srcOrd="0" destOrd="0" parTransId="{C2094545-1D1A-46E7-9D27-45DDF1AF9C5B}" sibTransId="{D35E05A3-D7B5-4442-AA11-AC6B15CC0A72}"/>
    <dgm:cxn modelId="{4DBC1A50-9573-416E-AFBA-D631FA6FB54D}" srcId="{D3855544-9C61-49BA-AD47-BB5EF171C707}" destId="{4F5F28C1-8D2E-468F-86DB-72D8E0DB5F9A}" srcOrd="0" destOrd="0" parTransId="{026F6EB5-106C-4F1B-AE95-F44334B3A965}" sibTransId="{7B50FC29-6D0A-4301-BACD-B95BFA5D3B2B}"/>
    <dgm:cxn modelId="{63B6C65A-5969-45D6-9FFA-1E6DD8A76175}" type="presOf" srcId="{D3855544-9C61-49BA-AD47-BB5EF171C707}" destId="{588590F4-D96D-4258-B643-11EA322739DB}" srcOrd="0" destOrd="0" presId="urn:microsoft.com/office/officeart/2005/8/layout/chevron2"/>
    <dgm:cxn modelId="{850054DF-6E47-4D5C-9B91-83046F4B4003}" type="presOf" srcId="{2C968473-8B8A-49A7-AEF4-E757C13A7569}" destId="{061DE3C0-7967-4940-81E8-1A8BFC5CE727}" srcOrd="0" destOrd="0" presId="urn:microsoft.com/office/officeart/2005/8/layout/chevron2"/>
    <dgm:cxn modelId="{73837AE1-0E56-424D-BBB5-3C6BA7201369}" type="presOf" srcId="{4F5F28C1-8D2E-468F-86DB-72D8E0DB5F9A}" destId="{8DDCFB98-51F2-466C-9834-9DC3DD644ECB}" srcOrd="0" destOrd="0" presId="urn:microsoft.com/office/officeart/2005/8/layout/chevron2"/>
    <dgm:cxn modelId="{452E3F09-940A-4426-9CAE-A676ABC3A67F}" type="presParOf" srcId="{061DE3C0-7967-4940-81E8-1A8BFC5CE727}" destId="{CFA1961D-2894-4349-AFE6-74B6959C66BE}" srcOrd="0" destOrd="0" presId="urn:microsoft.com/office/officeart/2005/8/layout/chevron2"/>
    <dgm:cxn modelId="{8D5A5774-007D-4831-8A73-E80E30FC7B79}" type="presParOf" srcId="{CFA1961D-2894-4349-AFE6-74B6959C66BE}" destId="{588590F4-D96D-4258-B643-11EA322739DB}" srcOrd="0" destOrd="0" presId="urn:microsoft.com/office/officeart/2005/8/layout/chevron2"/>
    <dgm:cxn modelId="{00EF2036-4DC7-4BC4-AE03-94ED8A9EE127}" type="presParOf" srcId="{CFA1961D-2894-4349-AFE6-74B6959C66BE}" destId="{8DDCFB98-51F2-466C-9834-9DC3DD644EC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3E03E47-E71D-464A-9F22-FF9A5B452D78}" type="doc">
      <dgm:prSet loTypeId="urn:microsoft.com/office/officeart/2008/layout/TitledPictureBlocks" loCatId="pictur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78C43BDB-D340-4DE8-95C0-557A01D657BC}">
      <dgm:prSet phldrT="[Text]" phldr="0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rgbClr val="741E10"/>
        </a:solidFill>
        <a:ln/>
      </dgm:spPr>
      <dgm:t>
        <a:bodyPr/>
        <a:lstStyle/>
        <a:p>
          <a:r>
            <a:rPr lang="en-US" dirty="0"/>
            <a:t>Ibrahim </a:t>
          </a:r>
          <a:r>
            <a:rPr lang="en-US" dirty="0" err="1"/>
            <a:t>Abdelazeam</a:t>
          </a:r>
          <a:endParaRPr lang="en-US" dirty="0"/>
        </a:p>
      </dgm:t>
    </dgm:pt>
    <dgm:pt modelId="{00096A8D-5AB2-483D-9C49-00B36ECE1A4F}" type="parTrans" cxnId="{CDBA440F-9B35-4B9D-A5C9-FD4FE8BFFA47}">
      <dgm:prSet/>
      <dgm:spPr/>
      <dgm:t>
        <a:bodyPr/>
        <a:lstStyle/>
        <a:p>
          <a:endParaRPr lang="en-US"/>
        </a:p>
      </dgm:t>
    </dgm:pt>
    <dgm:pt modelId="{18F28718-F2AA-4863-83EC-207CAB9B615A}" type="sibTrans" cxnId="{CDBA440F-9B35-4B9D-A5C9-FD4FE8BFFA47}">
      <dgm:prSet/>
      <dgm:spPr/>
      <dgm:t>
        <a:bodyPr/>
        <a:lstStyle/>
        <a:p>
          <a:endParaRPr lang="en-US"/>
        </a:p>
      </dgm:t>
    </dgm:pt>
    <dgm:pt modelId="{7901F76C-0122-4007-BFB0-325FA75FA84F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2">
            <a:alpha val="50000"/>
          </a:schemeClr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  <a:scene3d>
          <a:camera prst="isometricOffAxis1Right"/>
          <a:lightRig rig="threePt" dir="t"/>
        </a:scene3d>
        <a:sp3d>
          <a:bevelT prst="convex"/>
        </a:sp3d>
      </dgm:spPr>
      <dgm:t>
        <a:bodyPr/>
        <a:lstStyle/>
        <a:p>
          <a:r>
            <a:rPr lang="en-US" b="1" dirty="0"/>
            <a:t>Computer Systems Engineering - 2023</a:t>
          </a:r>
          <a:endParaRPr lang="en-US" dirty="0"/>
        </a:p>
      </dgm:t>
    </dgm:pt>
    <dgm:pt modelId="{BC036D88-E70B-4341-8A81-ABD05508FB4B}" type="parTrans" cxnId="{B1EDB84F-2F66-4B54-9E18-0171984783E4}">
      <dgm:prSet/>
      <dgm:spPr/>
      <dgm:t>
        <a:bodyPr/>
        <a:lstStyle/>
        <a:p>
          <a:endParaRPr lang="en-US"/>
        </a:p>
      </dgm:t>
    </dgm:pt>
    <dgm:pt modelId="{520A928B-6F18-4CAD-8D7A-0A04C1F1C3B2}" type="sibTrans" cxnId="{B1EDB84F-2F66-4B54-9E18-0171984783E4}">
      <dgm:prSet/>
      <dgm:spPr/>
      <dgm:t>
        <a:bodyPr/>
        <a:lstStyle/>
        <a:p>
          <a:endParaRPr lang="en-US"/>
        </a:p>
      </dgm:t>
    </dgm:pt>
    <dgm:pt modelId="{9FD6FF78-CC96-4588-AECB-E79C05A5426C}">
      <dgm:prSet phldrT="[Text]" phldr="0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rgbClr val="741E10"/>
        </a:solidFill>
      </dgm:spPr>
      <dgm:t>
        <a:bodyPr/>
        <a:lstStyle/>
        <a:p>
          <a:r>
            <a:rPr lang="en-US" dirty="0"/>
            <a:t>Mahmoud Mohamed</a:t>
          </a:r>
        </a:p>
      </dgm:t>
    </dgm:pt>
    <dgm:pt modelId="{F453BE28-3658-4019-BF0D-3F86CEEC0E14}" type="parTrans" cxnId="{F7A95BC3-25B0-46A4-8B1E-8102D4CA270B}">
      <dgm:prSet/>
      <dgm:spPr/>
      <dgm:t>
        <a:bodyPr/>
        <a:lstStyle/>
        <a:p>
          <a:endParaRPr lang="en-US"/>
        </a:p>
      </dgm:t>
    </dgm:pt>
    <dgm:pt modelId="{35807B5C-EDFF-49CA-B76E-83B8331D7D75}" type="sibTrans" cxnId="{F7A95BC3-25B0-46A4-8B1E-8102D4CA270B}">
      <dgm:prSet/>
      <dgm:spPr/>
      <dgm:t>
        <a:bodyPr/>
        <a:lstStyle/>
        <a:p>
          <a:endParaRPr lang="en-US"/>
        </a:p>
      </dgm:t>
    </dgm:pt>
    <dgm:pt modelId="{18B7B5F9-AE67-46E4-A9C1-1C28D19D6532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2">
            <a:alpha val="50000"/>
          </a:schemeClr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  <a:scene3d>
          <a:camera prst="isometricOffAxis1Right"/>
          <a:lightRig rig="threePt" dir="t"/>
        </a:scene3d>
        <a:sp3d>
          <a:bevelT prst="convex"/>
        </a:sp3d>
      </dgm:spPr>
      <dgm:t>
        <a:bodyPr/>
        <a:lstStyle/>
        <a:p>
          <a:r>
            <a:rPr lang="en-US" b="1" dirty="0"/>
            <a:t>Computer Systems Engineering- 2023</a:t>
          </a:r>
          <a:endParaRPr lang="en-US" dirty="0"/>
        </a:p>
      </dgm:t>
    </dgm:pt>
    <dgm:pt modelId="{50112040-E8C6-4A38-B67D-82363689F4B9}" type="parTrans" cxnId="{02FDC8E7-143C-49D0-9A1D-4516C454EC2E}">
      <dgm:prSet/>
      <dgm:spPr/>
      <dgm:t>
        <a:bodyPr/>
        <a:lstStyle/>
        <a:p>
          <a:endParaRPr lang="en-US"/>
        </a:p>
      </dgm:t>
    </dgm:pt>
    <dgm:pt modelId="{788A000C-1C37-40EA-AAF8-5D1F57F47BF0}" type="sibTrans" cxnId="{02FDC8E7-143C-49D0-9A1D-4516C454EC2E}">
      <dgm:prSet/>
      <dgm:spPr/>
      <dgm:t>
        <a:bodyPr/>
        <a:lstStyle/>
        <a:p>
          <a:endParaRPr lang="en-US"/>
        </a:p>
      </dgm:t>
    </dgm:pt>
    <dgm:pt modelId="{E3990810-2205-4BF5-963E-15F41A69961A}">
      <dgm:prSet phldrT="[Text]" phldr="0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rgbClr val="741E10"/>
        </a:solidFill>
      </dgm:spPr>
      <dgm:t>
        <a:bodyPr/>
        <a:lstStyle/>
        <a:p>
          <a:r>
            <a:rPr lang="en-US" dirty="0"/>
            <a:t>Haitham Fathy</a:t>
          </a:r>
        </a:p>
      </dgm:t>
    </dgm:pt>
    <dgm:pt modelId="{E2A95A57-FAE5-4D5E-A3C7-6D7D2844007A}" type="parTrans" cxnId="{8D19B0B5-7449-4AAF-9BF1-982FAF5DF72C}">
      <dgm:prSet/>
      <dgm:spPr/>
      <dgm:t>
        <a:bodyPr/>
        <a:lstStyle/>
        <a:p>
          <a:endParaRPr lang="en-US"/>
        </a:p>
      </dgm:t>
    </dgm:pt>
    <dgm:pt modelId="{7E3A5F03-824D-44EF-ABB7-F2037ACC8629}" type="sibTrans" cxnId="{8D19B0B5-7449-4AAF-9BF1-982FAF5DF72C}">
      <dgm:prSet/>
      <dgm:spPr/>
      <dgm:t>
        <a:bodyPr/>
        <a:lstStyle/>
        <a:p>
          <a:endParaRPr lang="en-US"/>
        </a:p>
      </dgm:t>
    </dgm:pt>
    <dgm:pt modelId="{8C2945F1-D9C6-48ED-A3FA-9E0E1FACDE1B}">
      <dgm:prSet phldrT="[Text]"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2">
            <a:alpha val="50000"/>
          </a:schemeClr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  <a:scene3d>
          <a:camera prst="isometricOffAxis1Right"/>
          <a:lightRig rig="threePt" dir="t"/>
        </a:scene3d>
        <a:sp3d>
          <a:bevelT prst="convex"/>
        </a:sp3d>
      </dgm:spPr>
      <dgm:t>
        <a:bodyPr/>
        <a:lstStyle/>
        <a:p>
          <a:pPr algn="ctr"/>
          <a:r>
            <a:rPr lang="en-US" sz="1200" b="1" dirty="0"/>
            <a:t>Computer Systems Engineering- 2023</a:t>
          </a:r>
        </a:p>
      </dgm:t>
    </dgm:pt>
    <dgm:pt modelId="{D8F7F9B7-0296-4A94-BAB1-4742F5AE217A}" type="parTrans" cxnId="{DF8E6B8E-5200-4C98-BA7D-9011AAF995C8}">
      <dgm:prSet/>
      <dgm:spPr/>
      <dgm:t>
        <a:bodyPr/>
        <a:lstStyle/>
        <a:p>
          <a:endParaRPr lang="en-US"/>
        </a:p>
      </dgm:t>
    </dgm:pt>
    <dgm:pt modelId="{383D56C5-3BD9-4C6C-AA94-ACF6DBB15DCF}" type="sibTrans" cxnId="{DF8E6B8E-5200-4C98-BA7D-9011AAF995C8}">
      <dgm:prSet/>
      <dgm:spPr/>
      <dgm:t>
        <a:bodyPr/>
        <a:lstStyle/>
        <a:p>
          <a:endParaRPr lang="en-US"/>
        </a:p>
      </dgm:t>
    </dgm:pt>
    <dgm:pt modelId="{183AA781-4718-49F1-AF63-5C5D69EF183C}">
      <dgm:prSet phldrT="[Text]" phldr="0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rgbClr val="741E10"/>
        </a:solidFill>
      </dgm:spPr>
      <dgm:t>
        <a:bodyPr/>
        <a:lstStyle/>
        <a:p>
          <a:r>
            <a:rPr lang="en-US" dirty="0"/>
            <a:t>Ahmed Arab</a:t>
          </a:r>
        </a:p>
      </dgm:t>
    </dgm:pt>
    <dgm:pt modelId="{E35A7F16-B27E-4770-ABAC-739385AC6A72}" type="parTrans" cxnId="{E4939372-1439-4A63-B3D8-9790F5169E9F}">
      <dgm:prSet/>
      <dgm:spPr/>
      <dgm:t>
        <a:bodyPr/>
        <a:lstStyle/>
        <a:p>
          <a:endParaRPr lang="en-US"/>
        </a:p>
      </dgm:t>
    </dgm:pt>
    <dgm:pt modelId="{EE5890DC-465B-48C8-BAA6-C858BA308E96}" type="sibTrans" cxnId="{E4939372-1439-4A63-B3D8-9790F5169E9F}">
      <dgm:prSet/>
      <dgm:spPr/>
      <dgm:t>
        <a:bodyPr/>
        <a:lstStyle/>
        <a:p>
          <a:endParaRPr lang="en-US"/>
        </a:p>
      </dgm:t>
    </dgm:pt>
    <dgm:pt modelId="{AE482E72-9DC0-43A2-8227-8027A29CCBF1}">
      <dgm:prSet phldrT="[Text]" phldr="0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rgbClr val="741E10"/>
        </a:solidFill>
      </dgm:spPr>
      <dgm:t>
        <a:bodyPr/>
        <a:lstStyle/>
        <a:p>
          <a:r>
            <a:rPr lang="en-US"/>
            <a:t>Ziad Mohamed</a:t>
          </a:r>
          <a:endParaRPr lang="en-US" dirty="0"/>
        </a:p>
      </dgm:t>
    </dgm:pt>
    <dgm:pt modelId="{A9D8BC67-9FA0-46C5-BEB1-BC61A1F0CECF}" type="parTrans" cxnId="{1EC6F02E-7656-4336-AA0A-7771E9223846}">
      <dgm:prSet/>
      <dgm:spPr/>
      <dgm:t>
        <a:bodyPr/>
        <a:lstStyle/>
        <a:p>
          <a:endParaRPr lang="en-US"/>
        </a:p>
      </dgm:t>
    </dgm:pt>
    <dgm:pt modelId="{52E2DF5F-3AA6-4F9D-8D1D-A21C56A26794}" type="sibTrans" cxnId="{1EC6F02E-7656-4336-AA0A-7771E9223846}">
      <dgm:prSet/>
      <dgm:spPr/>
      <dgm:t>
        <a:bodyPr/>
        <a:lstStyle/>
        <a:p>
          <a:endParaRPr lang="en-US"/>
        </a:p>
      </dgm:t>
    </dgm:pt>
    <dgm:pt modelId="{8D8303B4-3C1E-497C-A415-4ED0C385B72B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2">
            <a:alpha val="50000"/>
          </a:schemeClr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  <a:scene3d>
          <a:camera prst="isometricOffAxis1Right"/>
          <a:lightRig rig="threePt" dir="t"/>
        </a:scene3d>
        <a:sp3d>
          <a:bevelT prst="convex"/>
        </a:sp3d>
      </dgm:spPr>
      <dgm:t>
        <a:bodyPr/>
        <a:lstStyle/>
        <a:p>
          <a:r>
            <a:rPr lang="en-US" b="1" dirty="0"/>
            <a:t>Navigation Science &amp; Space Technology  -2024</a:t>
          </a:r>
        </a:p>
      </dgm:t>
    </dgm:pt>
    <dgm:pt modelId="{01F772AD-4A89-43EA-90CE-9715A81DA00F}" type="parTrans" cxnId="{01EF8D84-81E5-4166-A3EC-AF85F6C57594}">
      <dgm:prSet/>
      <dgm:spPr/>
      <dgm:t>
        <a:bodyPr/>
        <a:lstStyle/>
        <a:p>
          <a:endParaRPr lang="en-US"/>
        </a:p>
      </dgm:t>
    </dgm:pt>
    <dgm:pt modelId="{F54E37CB-2EBA-4277-94A6-37D201233BBF}" type="sibTrans" cxnId="{01EF8D84-81E5-4166-A3EC-AF85F6C57594}">
      <dgm:prSet/>
      <dgm:spPr/>
      <dgm:t>
        <a:bodyPr/>
        <a:lstStyle/>
        <a:p>
          <a:endParaRPr lang="en-US"/>
        </a:p>
      </dgm:t>
    </dgm:pt>
    <dgm:pt modelId="{92C1665D-017D-4D78-9EFD-7261B1AB8D40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2">
            <a:alpha val="50000"/>
          </a:schemeClr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  <a:scene3d>
          <a:camera prst="isometricOffAxis1Right"/>
          <a:lightRig rig="threePt" dir="t"/>
        </a:scene3d>
        <a:sp3d>
          <a:bevelT prst="convex"/>
        </a:sp3d>
      </dgm:spPr>
      <dgm:t>
        <a:bodyPr/>
        <a:lstStyle/>
        <a:p>
          <a:r>
            <a:rPr lang="en-US" b="1" dirty="0"/>
            <a:t>Computer Systems Engineering -2023</a:t>
          </a:r>
        </a:p>
      </dgm:t>
    </dgm:pt>
    <dgm:pt modelId="{975723BB-41D4-4658-93D1-F60D35963FB5}" type="parTrans" cxnId="{42670C4C-F652-4088-AC3C-1D2F67207B7D}">
      <dgm:prSet/>
      <dgm:spPr/>
      <dgm:t>
        <a:bodyPr/>
        <a:lstStyle/>
        <a:p>
          <a:endParaRPr lang="en-US"/>
        </a:p>
      </dgm:t>
    </dgm:pt>
    <dgm:pt modelId="{A1C8C85E-C39C-4AC7-8CA9-1DF849B3CC08}" type="sibTrans" cxnId="{42670C4C-F652-4088-AC3C-1D2F67207B7D}">
      <dgm:prSet/>
      <dgm:spPr/>
      <dgm:t>
        <a:bodyPr/>
        <a:lstStyle/>
        <a:p>
          <a:endParaRPr lang="en-US"/>
        </a:p>
      </dgm:t>
    </dgm:pt>
    <dgm:pt modelId="{2C874144-4D56-49C0-BE7A-632E05780712}" type="pres">
      <dgm:prSet presAssocID="{73E03E47-E71D-464A-9F22-FF9A5B452D78}" presName="rootNode" presStyleCnt="0">
        <dgm:presLayoutVars>
          <dgm:chMax/>
          <dgm:chPref/>
          <dgm:dir/>
          <dgm:animLvl val="lvl"/>
        </dgm:presLayoutVars>
      </dgm:prSet>
      <dgm:spPr/>
    </dgm:pt>
    <dgm:pt modelId="{AB749E0E-7395-4026-8A8C-1E06AD178F9B}" type="pres">
      <dgm:prSet presAssocID="{78C43BDB-D340-4DE8-95C0-557A01D657BC}" presName="composite" presStyleCnt="0"/>
      <dgm:spPr/>
    </dgm:pt>
    <dgm:pt modelId="{BFC06B68-9BAB-4ED5-91CE-E54F8755B0B6}" type="pres">
      <dgm:prSet presAssocID="{78C43BDB-D340-4DE8-95C0-557A01D657BC}" presName="ParentText" presStyleLbl="node1" presStyleIdx="0" presStyleCnt="5">
        <dgm:presLayoutVars>
          <dgm:chMax val="1"/>
          <dgm:chPref val="1"/>
          <dgm:bulletEnabled val="1"/>
        </dgm:presLayoutVars>
      </dgm:prSet>
      <dgm:spPr>
        <a:prstGeom prst="roundRect">
          <a:avLst/>
        </a:prstGeom>
      </dgm:spPr>
    </dgm:pt>
    <dgm:pt modelId="{0A92743C-08EF-41F7-BFDE-B70445B00929}" type="pres">
      <dgm:prSet presAssocID="{78C43BDB-D340-4DE8-95C0-557A01D657BC}" presName="Image" presStyleLbl="bgImgPlace1" presStyleIdx="0" presStyleCnt="5" custAng="4468794" custLinFactNeighborX="-17326" custLinFactNeighborY="-62275"/>
      <dgm:spPr>
        <a:blipFill>
          <a:blip xmlns:r="http://schemas.openxmlformats.org/officeDocument/2006/relationships" r:embed="rId1"/>
          <a:srcRect/>
          <a:stretch>
            <a:fillRect t="-10000" b="-10000"/>
          </a:stretch>
        </a:blipFill>
      </dgm:spPr>
    </dgm:pt>
    <dgm:pt modelId="{27E1D573-90D7-42FA-AC51-3B63243B6333}" type="pres">
      <dgm:prSet presAssocID="{78C43BDB-D340-4DE8-95C0-557A01D657BC}" presName="ChildText" presStyleLbl="fgAcc1" presStyleIdx="0" presStyleCnt="5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43601983-B619-4FD9-B5A4-6E450259013D}" type="pres">
      <dgm:prSet presAssocID="{18F28718-F2AA-4863-83EC-207CAB9B615A}" presName="sibTrans" presStyleCnt="0"/>
      <dgm:spPr/>
    </dgm:pt>
    <dgm:pt modelId="{75AD72A3-6D3A-40C8-AEF7-15AE49970648}" type="pres">
      <dgm:prSet presAssocID="{9FD6FF78-CC96-4588-AECB-E79C05A5426C}" presName="composite" presStyleCnt="0"/>
      <dgm:spPr/>
    </dgm:pt>
    <dgm:pt modelId="{5FAE065A-724A-4820-9FD0-039AC8D14899}" type="pres">
      <dgm:prSet presAssocID="{9FD6FF78-CC96-4588-AECB-E79C05A5426C}" presName="ParentText" presStyleLbl="node1" presStyleIdx="1" presStyleCnt="5" custAng="18792630" custLinFactNeighborX="900" custLinFactNeighborY="-15439">
        <dgm:presLayoutVars>
          <dgm:chMax val="1"/>
          <dgm:chPref val="1"/>
          <dgm:bulletEnabled val="1"/>
        </dgm:presLayoutVars>
      </dgm:prSet>
      <dgm:spPr/>
    </dgm:pt>
    <dgm:pt modelId="{B3CA33E6-BC72-48D2-8ED4-FB4E5AA1D70D}" type="pres">
      <dgm:prSet presAssocID="{9FD6FF78-CC96-4588-AECB-E79C05A5426C}" presName="Image" presStyleLbl="bgImgPlace1" presStyleIdx="1" presStyleCnt="5" custAng="17806022" custLinFactX="155431" custLinFactY="-41972" custLinFactNeighborX="200000" custLinFactNeighborY="-100000"/>
      <dgm:spPr>
        <a:blipFill>
          <a:blip xmlns:r="http://schemas.openxmlformats.org/officeDocument/2006/relationships" r:embed="rId2"/>
          <a:srcRect/>
          <a:stretch>
            <a:fillRect l="-6000" r="-6000"/>
          </a:stretch>
        </a:blipFill>
      </dgm:spPr>
    </dgm:pt>
    <dgm:pt modelId="{DD34F49E-9561-48F5-9AEC-BA0716DD373E}" type="pres">
      <dgm:prSet presAssocID="{9FD6FF78-CC96-4588-AECB-E79C05A5426C}" presName="ChildText" presStyleLbl="fgAcc1" presStyleIdx="1" presStyleCnt="5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B5A84F77-7A41-4764-B01B-D6B1974E06D2}" type="pres">
      <dgm:prSet presAssocID="{35807B5C-EDFF-49CA-B76E-83B8331D7D75}" presName="sibTrans" presStyleCnt="0"/>
      <dgm:spPr/>
    </dgm:pt>
    <dgm:pt modelId="{B3AC67EC-8718-4F42-B781-94FE1FEE07F3}" type="pres">
      <dgm:prSet presAssocID="{E3990810-2205-4BF5-963E-15F41A69961A}" presName="composite" presStyleCnt="0"/>
      <dgm:spPr/>
    </dgm:pt>
    <dgm:pt modelId="{AE66D00F-4B5C-488A-83F4-5ED008B73962}" type="pres">
      <dgm:prSet presAssocID="{E3990810-2205-4BF5-963E-15F41A69961A}" presName="ParentText" presStyleLbl="node1" presStyleIdx="2" presStyleCnt="5" custAng="2858171" custLinFactX="-24287" custLinFactY="-99719" custLinFactNeighborX="-100000" custLinFactNeighborY="-100000">
        <dgm:presLayoutVars>
          <dgm:chMax val="1"/>
          <dgm:chPref val="1"/>
          <dgm:bulletEnabled val="1"/>
        </dgm:presLayoutVars>
      </dgm:prSet>
      <dgm:spPr/>
    </dgm:pt>
    <dgm:pt modelId="{BDA6E5F1-0CF6-437E-A16C-8B6985F8BECF}" type="pres">
      <dgm:prSet presAssocID="{E3990810-2205-4BF5-963E-15F41A69961A}" presName="Image" presStyleLbl="bgImgPlace1" presStyleIdx="2" presStyleCnt="5" custAng="18767864" custLinFactX="103204" custLinFactY="-26042" custLinFactNeighborX="200000" custLinFactNeighborY="-100000"/>
      <dgm:spPr>
        <a:blipFill>
          <a:blip xmlns:r="http://schemas.openxmlformats.org/officeDocument/2006/relationships" r:embed="rId3"/>
          <a:srcRect/>
          <a:stretch>
            <a:fillRect l="-6000" r="-6000"/>
          </a:stretch>
        </a:blipFill>
      </dgm:spPr>
    </dgm:pt>
    <dgm:pt modelId="{356F8044-50EA-4B90-BF66-D2E7D26973FA}" type="pres">
      <dgm:prSet presAssocID="{E3990810-2205-4BF5-963E-15F41A69961A}" presName="ChildText" presStyleLbl="fgAcc1" presStyleIdx="2" presStyleCnt="5" custAng="19224261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84DA6CDF-2ED4-419A-9956-7FAB7E43DF7F}" type="pres">
      <dgm:prSet presAssocID="{7E3A5F03-824D-44EF-ABB7-F2037ACC8629}" presName="sibTrans" presStyleCnt="0"/>
      <dgm:spPr/>
    </dgm:pt>
    <dgm:pt modelId="{65875B3B-66D4-4BC8-8DC0-7E472F8185F4}" type="pres">
      <dgm:prSet presAssocID="{183AA781-4718-49F1-AF63-5C5D69EF183C}" presName="composite" presStyleCnt="0"/>
      <dgm:spPr/>
    </dgm:pt>
    <dgm:pt modelId="{23F6A58F-0B2E-4716-A645-52F17E4210CF}" type="pres">
      <dgm:prSet presAssocID="{183AA781-4718-49F1-AF63-5C5D69EF183C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8CA80478-8CA3-41F0-A44C-D55CF8DF114D}" type="pres">
      <dgm:prSet presAssocID="{183AA781-4718-49F1-AF63-5C5D69EF183C}" presName="Image" presStyleLbl="bgImgPlace1" presStyleIdx="3" presStyleCnt="5" custAng="1995138" custLinFactX="-140649" custLinFactNeighborX="-200000" custLinFactNeighborY="-7436"/>
      <dgm:spPr>
        <a:blipFill>
          <a:blip xmlns:r="http://schemas.openxmlformats.org/officeDocument/2006/relationships" r:embed="rId4"/>
          <a:srcRect/>
          <a:stretch>
            <a:fillRect t="-1000" b="-1000"/>
          </a:stretch>
        </a:blipFill>
      </dgm:spPr>
    </dgm:pt>
    <dgm:pt modelId="{58603D96-C2D0-448C-8829-18051187E686}" type="pres">
      <dgm:prSet presAssocID="{183AA781-4718-49F1-AF63-5C5D69EF183C}" presName="ChildText" presStyleLbl="fgAcc1" presStyleIdx="3" presStyleCnt="5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4BABC0B8-FB84-468C-BA13-F8AE357B8E22}" type="pres">
      <dgm:prSet presAssocID="{EE5890DC-465B-48C8-BAA6-C858BA308E96}" presName="sibTrans" presStyleCnt="0"/>
      <dgm:spPr/>
    </dgm:pt>
    <dgm:pt modelId="{F5269A3B-6745-416A-BEB1-479D67A081E5}" type="pres">
      <dgm:prSet presAssocID="{AE482E72-9DC0-43A2-8227-8027A29CCBF1}" presName="composite" presStyleCnt="0"/>
      <dgm:spPr/>
    </dgm:pt>
    <dgm:pt modelId="{A17940CF-A44B-48FC-9B2A-97776655727C}" type="pres">
      <dgm:prSet presAssocID="{AE482E72-9DC0-43A2-8227-8027A29CCBF1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  <dgm:pt modelId="{7E5A8BDE-F260-4D3C-AFD8-FACB24C2E5C6}" type="pres">
      <dgm:prSet presAssocID="{AE482E72-9DC0-43A2-8227-8027A29CCBF1}" presName="Image" presStyleLbl="bgImgPlace1" presStyleIdx="4" presStyleCnt="5" custAng="18263602" custLinFactX="-113784" custLinFactNeighborX="-200000" custLinFactNeighborY="-71570"/>
      <dgm:spPr>
        <a:blipFill>
          <a:blip xmlns:r="http://schemas.openxmlformats.org/officeDocument/2006/relationships" r:embed="rId2"/>
          <a:srcRect/>
          <a:stretch>
            <a:fillRect l="-6000" r="-6000"/>
          </a:stretch>
        </a:blipFill>
      </dgm:spPr>
    </dgm:pt>
    <dgm:pt modelId="{3C5CD689-BEB2-4590-B0C7-B5BEE97B3E83}" type="pres">
      <dgm:prSet presAssocID="{AE482E72-9DC0-43A2-8227-8027A29CCBF1}" presName="ChildText" presStyleLbl="fgAcc1" presStyleIdx="4" presStyleCnt="5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</dgm:ptLst>
  <dgm:cxnLst>
    <dgm:cxn modelId="{CDBA440F-9B35-4B9D-A5C9-FD4FE8BFFA47}" srcId="{73E03E47-E71D-464A-9F22-FF9A5B452D78}" destId="{78C43BDB-D340-4DE8-95C0-557A01D657BC}" srcOrd="0" destOrd="0" parTransId="{00096A8D-5AB2-483D-9C49-00B36ECE1A4F}" sibTransId="{18F28718-F2AA-4863-83EC-207CAB9B615A}"/>
    <dgm:cxn modelId="{1EC6F02E-7656-4336-AA0A-7771E9223846}" srcId="{73E03E47-E71D-464A-9F22-FF9A5B452D78}" destId="{AE482E72-9DC0-43A2-8227-8027A29CCBF1}" srcOrd="4" destOrd="0" parTransId="{A9D8BC67-9FA0-46C5-BEB1-BC61A1F0CECF}" sibTransId="{52E2DF5F-3AA6-4F9D-8D1D-A21C56A26794}"/>
    <dgm:cxn modelId="{3F68D55C-AF7B-4B2E-93C8-CD68898884CC}" type="presOf" srcId="{8D8303B4-3C1E-497C-A415-4ED0C385B72B}" destId="{58603D96-C2D0-448C-8829-18051187E686}" srcOrd="0" destOrd="0" presId="urn:microsoft.com/office/officeart/2008/layout/TitledPictureBlocks"/>
    <dgm:cxn modelId="{C2BF7E64-7FFF-4CCF-A35B-0BE51C4A6A28}" type="presOf" srcId="{78C43BDB-D340-4DE8-95C0-557A01D657BC}" destId="{BFC06B68-9BAB-4ED5-91CE-E54F8755B0B6}" srcOrd="0" destOrd="0" presId="urn:microsoft.com/office/officeart/2008/layout/TitledPictureBlocks"/>
    <dgm:cxn modelId="{42670C4C-F652-4088-AC3C-1D2F67207B7D}" srcId="{AE482E72-9DC0-43A2-8227-8027A29CCBF1}" destId="{92C1665D-017D-4D78-9EFD-7261B1AB8D40}" srcOrd="0" destOrd="0" parTransId="{975723BB-41D4-4658-93D1-F60D35963FB5}" sibTransId="{A1C8C85E-C39C-4AC7-8CA9-1DF849B3CC08}"/>
    <dgm:cxn modelId="{0F669E6C-2E97-46D8-8E8E-1404CB6BCFE0}" type="presOf" srcId="{8C2945F1-D9C6-48ED-A3FA-9E0E1FACDE1B}" destId="{356F8044-50EA-4B90-BF66-D2E7D26973FA}" srcOrd="0" destOrd="0" presId="urn:microsoft.com/office/officeart/2008/layout/TitledPictureBlocks"/>
    <dgm:cxn modelId="{BC23216F-EE3B-4BD6-A59E-629227D25C46}" type="presOf" srcId="{92C1665D-017D-4D78-9EFD-7261B1AB8D40}" destId="{3C5CD689-BEB2-4590-B0C7-B5BEE97B3E83}" srcOrd="0" destOrd="0" presId="urn:microsoft.com/office/officeart/2008/layout/TitledPictureBlocks"/>
    <dgm:cxn modelId="{B1EDB84F-2F66-4B54-9E18-0171984783E4}" srcId="{78C43BDB-D340-4DE8-95C0-557A01D657BC}" destId="{7901F76C-0122-4007-BFB0-325FA75FA84F}" srcOrd="0" destOrd="0" parTransId="{BC036D88-E70B-4341-8A81-ABD05508FB4B}" sibTransId="{520A928B-6F18-4CAD-8D7A-0A04C1F1C3B2}"/>
    <dgm:cxn modelId="{E4939372-1439-4A63-B3D8-9790F5169E9F}" srcId="{73E03E47-E71D-464A-9F22-FF9A5B452D78}" destId="{183AA781-4718-49F1-AF63-5C5D69EF183C}" srcOrd="3" destOrd="0" parTransId="{E35A7F16-B27E-4770-ABAC-739385AC6A72}" sibTransId="{EE5890DC-465B-48C8-BAA6-C858BA308E96}"/>
    <dgm:cxn modelId="{09D5667C-EE39-4ED3-A676-FA1854F8FB48}" type="presOf" srcId="{E3990810-2205-4BF5-963E-15F41A69961A}" destId="{AE66D00F-4B5C-488A-83F4-5ED008B73962}" srcOrd="0" destOrd="0" presId="urn:microsoft.com/office/officeart/2008/layout/TitledPictureBlocks"/>
    <dgm:cxn modelId="{01EF8D84-81E5-4166-A3EC-AF85F6C57594}" srcId="{183AA781-4718-49F1-AF63-5C5D69EF183C}" destId="{8D8303B4-3C1E-497C-A415-4ED0C385B72B}" srcOrd="0" destOrd="0" parTransId="{01F772AD-4A89-43EA-90CE-9715A81DA00F}" sibTransId="{F54E37CB-2EBA-4277-94A6-37D201233BBF}"/>
    <dgm:cxn modelId="{DF8E6B8E-5200-4C98-BA7D-9011AAF995C8}" srcId="{E3990810-2205-4BF5-963E-15F41A69961A}" destId="{8C2945F1-D9C6-48ED-A3FA-9E0E1FACDE1B}" srcOrd="0" destOrd="0" parTransId="{D8F7F9B7-0296-4A94-BAB1-4742F5AE217A}" sibTransId="{383D56C5-3BD9-4C6C-AA94-ACF6DBB15DCF}"/>
    <dgm:cxn modelId="{7DB13AAF-B7E4-4EC8-A2C0-933F99FE94E2}" type="presOf" srcId="{18B7B5F9-AE67-46E4-A9C1-1C28D19D6532}" destId="{DD34F49E-9561-48F5-9AEC-BA0716DD373E}" srcOrd="0" destOrd="0" presId="urn:microsoft.com/office/officeart/2008/layout/TitledPictureBlocks"/>
    <dgm:cxn modelId="{8D19B0B5-7449-4AAF-9BF1-982FAF5DF72C}" srcId="{73E03E47-E71D-464A-9F22-FF9A5B452D78}" destId="{E3990810-2205-4BF5-963E-15F41A69961A}" srcOrd="2" destOrd="0" parTransId="{E2A95A57-FAE5-4D5E-A3C7-6D7D2844007A}" sibTransId="{7E3A5F03-824D-44EF-ABB7-F2037ACC8629}"/>
    <dgm:cxn modelId="{AD910FB8-FBBD-45CB-A68E-E5E895C7F700}" type="presOf" srcId="{AE482E72-9DC0-43A2-8227-8027A29CCBF1}" destId="{A17940CF-A44B-48FC-9B2A-97776655727C}" srcOrd="0" destOrd="0" presId="urn:microsoft.com/office/officeart/2008/layout/TitledPictureBlocks"/>
    <dgm:cxn modelId="{F7A95BC3-25B0-46A4-8B1E-8102D4CA270B}" srcId="{73E03E47-E71D-464A-9F22-FF9A5B452D78}" destId="{9FD6FF78-CC96-4588-AECB-E79C05A5426C}" srcOrd="1" destOrd="0" parTransId="{F453BE28-3658-4019-BF0D-3F86CEEC0E14}" sibTransId="{35807B5C-EDFF-49CA-B76E-83B8331D7D75}"/>
    <dgm:cxn modelId="{721837D6-1C04-45A8-8C0E-A081E6C4359C}" type="presOf" srcId="{73E03E47-E71D-464A-9F22-FF9A5B452D78}" destId="{2C874144-4D56-49C0-BE7A-632E05780712}" srcOrd="0" destOrd="0" presId="urn:microsoft.com/office/officeart/2008/layout/TitledPictureBlocks"/>
    <dgm:cxn modelId="{30AB7EDB-57AC-454D-B483-EE791DFBC21C}" type="presOf" srcId="{183AA781-4718-49F1-AF63-5C5D69EF183C}" destId="{23F6A58F-0B2E-4716-A645-52F17E4210CF}" srcOrd="0" destOrd="0" presId="urn:microsoft.com/office/officeart/2008/layout/TitledPictureBlocks"/>
    <dgm:cxn modelId="{F255F7E3-B3FA-42E2-ACA9-DE6F207815B3}" type="presOf" srcId="{9FD6FF78-CC96-4588-AECB-E79C05A5426C}" destId="{5FAE065A-724A-4820-9FD0-039AC8D14899}" srcOrd="0" destOrd="0" presId="urn:microsoft.com/office/officeart/2008/layout/TitledPictureBlocks"/>
    <dgm:cxn modelId="{02FDC8E7-143C-49D0-9A1D-4516C454EC2E}" srcId="{9FD6FF78-CC96-4588-AECB-E79C05A5426C}" destId="{18B7B5F9-AE67-46E4-A9C1-1C28D19D6532}" srcOrd="0" destOrd="0" parTransId="{50112040-E8C6-4A38-B67D-82363689F4B9}" sibTransId="{788A000C-1C37-40EA-AAF8-5D1F57F47BF0}"/>
    <dgm:cxn modelId="{692D01FE-7416-4BB4-87D9-0A3BD6261079}" type="presOf" srcId="{7901F76C-0122-4007-BFB0-325FA75FA84F}" destId="{27E1D573-90D7-42FA-AC51-3B63243B6333}" srcOrd="0" destOrd="0" presId="urn:microsoft.com/office/officeart/2008/layout/TitledPictureBlocks"/>
    <dgm:cxn modelId="{582E3F1D-1254-4194-BE45-B187BD763F94}" type="presParOf" srcId="{2C874144-4D56-49C0-BE7A-632E05780712}" destId="{AB749E0E-7395-4026-8A8C-1E06AD178F9B}" srcOrd="0" destOrd="0" presId="urn:microsoft.com/office/officeart/2008/layout/TitledPictureBlocks"/>
    <dgm:cxn modelId="{8CC795E3-61F9-4EEC-B11F-5F4A1E2AF443}" type="presParOf" srcId="{AB749E0E-7395-4026-8A8C-1E06AD178F9B}" destId="{BFC06B68-9BAB-4ED5-91CE-E54F8755B0B6}" srcOrd="0" destOrd="0" presId="urn:microsoft.com/office/officeart/2008/layout/TitledPictureBlocks"/>
    <dgm:cxn modelId="{02306B80-032A-4F2E-B9B9-3D7A1F5B3B28}" type="presParOf" srcId="{AB749E0E-7395-4026-8A8C-1E06AD178F9B}" destId="{0A92743C-08EF-41F7-BFDE-B70445B00929}" srcOrd="1" destOrd="0" presId="urn:microsoft.com/office/officeart/2008/layout/TitledPictureBlocks"/>
    <dgm:cxn modelId="{6D617B56-8722-463C-B8CF-0A50FD753E7B}" type="presParOf" srcId="{AB749E0E-7395-4026-8A8C-1E06AD178F9B}" destId="{27E1D573-90D7-42FA-AC51-3B63243B6333}" srcOrd="2" destOrd="0" presId="urn:microsoft.com/office/officeart/2008/layout/TitledPictureBlocks"/>
    <dgm:cxn modelId="{D0985039-7A09-4DAA-958E-0D1B8250BD13}" type="presParOf" srcId="{2C874144-4D56-49C0-BE7A-632E05780712}" destId="{43601983-B619-4FD9-B5A4-6E450259013D}" srcOrd="1" destOrd="0" presId="urn:microsoft.com/office/officeart/2008/layout/TitledPictureBlocks"/>
    <dgm:cxn modelId="{D677A057-6548-4B5B-A068-C0F331823179}" type="presParOf" srcId="{2C874144-4D56-49C0-BE7A-632E05780712}" destId="{75AD72A3-6D3A-40C8-AEF7-15AE49970648}" srcOrd="2" destOrd="0" presId="urn:microsoft.com/office/officeart/2008/layout/TitledPictureBlocks"/>
    <dgm:cxn modelId="{729FDD8F-0CA0-408C-B194-CA37BEED5060}" type="presParOf" srcId="{75AD72A3-6D3A-40C8-AEF7-15AE49970648}" destId="{5FAE065A-724A-4820-9FD0-039AC8D14899}" srcOrd="0" destOrd="0" presId="urn:microsoft.com/office/officeart/2008/layout/TitledPictureBlocks"/>
    <dgm:cxn modelId="{AC2FCF4F-A236-4507-ABDE-445CC5F48FC5}" type="presParOf" srcId="{75AD72A3-6D3A-40C8-AEF7-15AE49970648}" destId="{B3CA33E6-BC72-48D2-8ED4-FB4E5AA1D70D}" srcOrd="1" destOrd="0" presId="urn:microsoft.com/office/officeart/2008/layout/TitledPictureBlocks"/>
    <dgm:cxn modelId="{8989ECCB-6204-49E9-BBAB-DFBD667E94E3}" type="presParOf" srcId="{75AD72A3-6D3A-40C8-AEF7-15AE49970648}" destId="{DD34F49E-9561-48F5-9AEC-BA0716DD373E}" srcOrd="2" destOrd="0" presId="urn:microsoft.com/office/officeart/2008/layout/TitledPictureBlocks"/>
    <dgm:cxn modelId="{B9346DBE-0864-4E2C-88F0-4127BEFF417E}" type="presParOf" srcId="{2C874144-4D56-49C0-BE7A-632E05780712}" destId="{B5A84F77-7A41-4764-B01B-D6B1974E06D2}" srcOrd="3" destOrd="0" presId="urn:microsoft.com/office/officeart/2008/layout/TitledPictureBlocks"/>
    <dgm:cxn modelId="{48E0ACDA-6BE3-47A1-87DA-DBB060A91933}" type="presParOf" srcId="{2C874144-4D56-49C0-BE7A-632E05780712}" destId="{B3AC67EC-8718-4F42-B781-94FE1FEE07F3}" srcOrd="4" destOrd="0" presId="urn:microsoft.com/office/officeart/2008/layout/TitledPictureBlocks"/>
    <dgm:cxn modelId="{9FEA4310-CC11-45C0-A76D-FB0EC5D5E55C}" type="presParOf" srcId="{B3AC67EC-8718-4F42-B781-94FE1FEE07F3}" destId="{AE66D00F-4B5C-488A-83F4-5ED008B73962}" srcOrd="0" destOrd="0" presId="urn:microsoft.com/office/officeart/2008/layout/TitledPictureBlocks"/>
    <dgm:cxn modelId="{4D9A6024-5C8B-463C-BDEC-75B1AFFDBBCF}" type="presParOf" srcId="{B3AC67EC-8718-4F42-B781-94FE1FEE07F3}" destId="{BDA6E5F1-0CF6-437E-A16C-8B6985F8BECF}" srcOrd="1" destOrd="0" presId="urn:microsoft.com/office/officeart/2008/layout/TitledPictureBlocks"/>
    <dgm:cxn modelId="{8B126D3A-04A5-4694-9E3E-DF428C1559B5}" type="presParOf" srcId="{B3AC67EC-8718-4F42-B781-94FE1FEE07F3}" destId="{356F8044-50EA-4B90-BF66-D2E7D26973FA}" srcOrd="2" destOrd="0" presId="urn:microsoft.com/office/officeart/2008/layout/TitledPictureBlocks"/>
    <dgm:cxn modelId="{37186214-500B-422E-B56C-2097C5A971E3}" type="presParOf" srcId="{2C874144-4D56-49C0-BE7A-632E05780712}" destId="{84DA6CDF-2ED4-419A-9956-7FAB7E43DF7F}" srcOrd="5" destOrd="0" presId="urn:microsoft.com/office/officeart/2008/layout/TitledPictureBlocks"/>
    <dgm:cxn modelId="{D03A39C0-EBE9-4BFC-B712-C51BF423B9FE}" type="presParOf" srcId="{2C874144-4D56-49C0-BE7A-632E05780712}" destId="{65875B3B-66D4-4BC8-8DC0-7E472F8185F4}" srcOrd="6" destOrd="0" presId="urn:microsoft.com/office/officeart/2008/layout/TitledPictureBlocks"/>
    <dgm:cxn modelId="{4A6B38EC-5956-48C5-97B7-FD0BE730DDDF}" type="presParOf" srcId="{65875B3B-66D4-4BC8-8DC0-7E472F8185F4}" destId="{23F6A58F-0B2E-4716-A645-52F17E4210CF}" srcOrd="0" destOrd="0" presId="urn:microsoft.com/office/officeart/2008/layout/TitledPictureBlocks"/>
    <dgm:cxn modelId="{E7A1D3FA-B602-468F-98CB-5E5B2475326A}" type="presParOf" srcId="{65875B3B-66D4-4BC8-8DC0-7E472F8185F4}" destId="{8CA80478-8CA3-41F0-A44C-D55CF8DF114D}" srcOrd="1" destOrd="0" presId="urn:microsoft.com/office/officeart/2008/layout/TitledPictureBlocks"/>
    <dgm:cxn modelId="{0E9E25B5-8F51-4588-A795-3F1D1C788FDA}" type="presParOf" srcId="{65875B3B-66D4-4BC8-8DC0-7E472F8185F4}" destId="{58603D96-C2D0-448C-8829-18051187E686}" srcOrd="2" destOrd="0" presId="urn:microsoft.com/office/officeart/2008/layout/TitledPictureBlocks"/>
    <dgm:cxn modelId="{2636D29E-03BA-48E2-AAB4-0DA99FCCE68E}" type="presParOf" srcId="{2C874144-4D56-49C0-BE7A-632E05780712}" destId="{4BABC0B8-FB84-468C-BA13-F8AE357B8E22}" srcOrd="7" destOrd="0" presId="urn:microsoft.com/office/officeart/2008/layout/TitledPictureBlocks"/>
    <dgm:cxn modelId="{30A3127B-C61F-45B8-BE19-BC9A82FC4CB2}" type="presParOf" srcId="{2C874144-4D56-49C0-BE7A-632E05780712}" destId="{F5269A3B-6745-416A-BEB1-479D67A081E5}" srcOrd="8" destOrd="0" presId="urn:microsoft.com/office/officeart/2008/layout/TitledPictureBlocks"/>
    <dgm:cxn modelId="{BC88E91A-1CE1-4ED2-A4E8-D83ACC084178}" type="presParOf" srcId="{F5269A3B-6745-416A-BEB1-479D67A081E5}" destId="{A17940CF-A44B-48FC-9B2A-97776655727C}" srcOrd="0" destOrd="0" presId="urn:microsoft.com/office/officeart/2008/layout/TitledPictureBlocks"/>
    <dgm:cxn modelId="{DC6F6DEC-5028-488C-9CD1-E1D0FD82F4A7}" type="presParOf" srcId="{F5269A3B-6745-416A-BEB1-479D67A081E5}" destId="{7E5A8BDE-F260-4D3C-AFD8-FACB24C2E5C6}" srcOrd="1" destOrd="0" presId="urn:microsoft.com/office/officeart/2008/layout/TitledPictureBlocks"/>
    <dgm:cxn modelId="{03163A6E-4972-4822-9B48-261C9A65B908}" type="presParOf" srcId="{F5269A3B-6745-416A-BEB1-479D67A081E5}" destId="{3C5CD689-BEB2-4590-B0C7-B5BEE97B3E83}" srcOrd="2" destOrd="0" presId="urn:microsoft.com/office/officeart/2008/layout/Titled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2EDD7590-9713-4F61-892A-3BB1CB77F9E1}" type="doc">
      <dgm:prSet loTypeId="urn:microsoft.com/office/officeart/2008/layout/AscendingPictureAccentProcess" loCatId="picture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06D6406-8816-4360-A343-BB86C0A98F62}">
      <dgm:prSet phldrT="[Text]" phldr="0"/>
      <dgm:spPr>
        <a:solidFill>
          <a:schemeClr val="tx2"/>
        </a:solidFill>
      </dgm:spPr>
      <dgm:t>
        <a:bodyPr/>
        <a:lstStyle/>
        <a:p>
          <a:r>
            <a:rPr lang="en-US" dirty="0"/>
            <a:t>Data Generation</a:t>
          </a:r>
        </a:p>
      </dgm:t>
    </dgm:pt>
    <dgm:pt modelId="{1C6676A5-91D7-4B10-A9BB-22CBAB0970D1}" type="parTrans" cxnId="{84594FF4-B258-48D6-906E-DD82B5742507}">
      <dgm:prSet/>
      <dgm:spPr/>
      <dgm:t>
        <a:bodyPr/>
        <a:lstStyle/>
        <a:p>
          <a:endParaRPr lang="en-US"/>
        </a:p>
      </dgm:t>
    </dgm:pt>
    <dgm:pt modelId="{FE2FA7B9-3754-4B95-8C93-88E5738998B4}" type="sibTrans" cxnId="{84594FF4-B258-48D6-906E-DD82B5742507}">
      <dgm:prSet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Lightbulb and pencil outline"/>
        </a:ext>
      </dgm:extLst>
    </dgm:pt>
    <dgm:pt modelId="{DD05CA27-D196-4B98-8CA0-3734E8669460}" type="pres">
      <dgm:prSet presAssocID="{2EDD7590-9713-4F61-892A-3BB1CB77F9E1}" presName="Name0" presStyleCnt="0">
        <dgm:presLayoutVars>
          <dgm:chMax val="7"/>
          <dgm:chPref val="7"/>
          <dgm:dir/>
        </dgm:presLayoutVars>
      </dgm:prSet>
      <dgm:spPr/>
    </dgm:pt>
    <dgm:pt modelId="{9D9DE12F-6753-4367-867A-F6CCD455E0B1}" type="pres">
      <dgm:prSet presAssocID="{B06D6406-8816-4360-A343-BB86C0A98F62}" presName="parTx1" presStyleLbl="node1" presStyleIdx="0" presStyleCnt="1"/>
      <dgm:spPr/>
    </dgm:pt>
    <dgm:pt modelId="{3C867BD7-DD39-4DBC-BB24-8F05EEFF81F9}" type="pres">
      <dgm:prSet presAssocID="{FE2FA7B9-3754-4B95-8C93-88E5738998B4}" presName="picture1" presStyleCnt="0"/>
      <dgm:spPr/>
    </dgm:pt>
    <dgm:pt modelId="{F7FAB569-7DCE-4BE1-B98D-AC6B5188BFA5}" type="pres">
      <dgm:prSet presAssocID="{FE2FA7B9-3754-4B95-8C93-88E5738998B4}" presName="imageRepeatNode" presStyleLbl="fgImgPlace1" presStyleIdx="0" presStyleCnt="1" custLinFactNeighborX="3046" custLinFactNeighborY="3458"/>
      <dgm:spPr/>
    </dgm:pt>
  </dgm:ptLst>
  <dgm:cxnLst>
    <dgm:cxn modelId="{CD410900-758B-48AD-B1B4-F9E5F1127AF4}" type="presOf" srcId="{2EDD7590-9713-4F61-892A-3BB1CB77F9E1}" destId="{DD05CA27-D196-4B98-8CA0-3734E8669460}" srcOrd="0" destOrd="0" presId="urn:microsoft.com/office/officeart/2008/layout/AscendingPictureAccentProcess"/>
    <dgm:cxn modelId="{54534011-18BD-4104-9E17-90B34D92390D}" type="presOf" srcId="{B06D6406-8816-4360-A343-BB86C0A98F62}" destId="{9D9DE12F-6753-4367-867A-F6CCD455E0B1}" srcOrd="0" destOrd="0" presId="urn:microsoft.com/office/officeart/2008/layout/AscendingPictureAccentProcess"/>
    <dgm:cxn modelId="{88D2F65E-A4F6-4CFF-BB3C-F8F2656AE137}" type="presOf" srcId="{FE2FA7B9-3754-4B95-8C93-88E5738998B4}" destId="{F7FAB569-7DCE-4BE1-B98D-AC6B5188BFA5}" srcOrd="0" destOrd="0" presId="urn:microsoft.com/office/officeart/2008/layout/AscendingPictureAccentProcess"/>
    <dgm:cxn modelId="{84594FF4-B258-48D6-906E-DD82B5742507}" srcId="{2EDD7590-9713-4F61-892A-3BB1CB77F9E1}" destId="{B06D6406-8816-4360-A343-BB86C0A98F62}" srcOrd="0" destOrd="0" parTransId="{1C6676A5-91D7-4B10-A9BB-22CBAB0970D1}" sibTransId="{FE2FA7B9-3754-4B95-8C93-88E5738998B4}"/>
    <dgm:cxn modelId="{7C3E5BFA-1A94-4F8F-BCB6-551726C7DA96}" type="presParOf" srcId="{DD05CA27-D196-4B98-8CA0-3734E8669460}" destId="{9D9DE12F-6753-4367-867A-F6CCD455E0B1}" srcOrd="0" destOrd="0" presId="urn:microsoft.com/office/officeart/2008/layout/AscendingPictureAccentProcess"/>
    <dgm:cxn modelId="{87DF0F1E-ADA0-4F25-960A-0EA1AF5E0E01}" type="presParOf" srcId="{DD05CA27-D196-4B98-8CA0-3734E8669460}" destId="{3C867BD7-DD39-4DBC-BB24-8F05EEFF81F9}" srcOrd="1" destOrd="0" presId="urn:microsoft.com/office/officeart/2008/layout/AscendingPictureAccentProcess"/>
    <dgm:cxn modelId="{2C068A0F-74BE-44D5-9B9D-D0FE69495716}" type="presParOf" srcId="{3C867BD7-DD39-4DBC-BB24-8F05EEFF81F9}" destId="{F7FAB569-7DCE-4BE1-B98D-AC6B5188BFA5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305EBD42-18A9-4016-BAB1-7307BB5B132A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C3DC2E-EBE1-4698-A48C-48E9500BE255}">
      <dgm:prSet phldrT="[Text]"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Static Data Generation Example </a:t>
          </a:r>
        </a:p>
      </dgm:t>
    </dgm:pt>
    <dgm:pt modelId="{D9753A11-A404-4970-B82B-8789589525A4}" type="parTrans" cxnId="{2B69AAA9-F93D-4B56-97AC-03709FCC5CE8}">
      <dgm:prSet/>
      <dgm:spPr/>
      <dgm:t>
        <a:bodyPr/>
        <a:lstStyle/>
        <a:p>
          <a:endParaRPr lang="en-US"/>
        </a:p>
      </dgm:t>
    </dgm:pt>
    <dgm:pt modelId="{33C4784D-7ED0-4A5C-ACB0-4934379DE680}" type="sibTrans" cxnId="{2B69AAA9-F93D-4B56-97AC-03709FCC5CE8}">
      <dgm:prSet/>
      <dgm:spPr/>
      <dgm:t>
        <a:bodyPr/>
        <a:lstStyle/>
        <a:p>
          <a:endParaRPr lang="en-US"/>
        </a:p>
      </dgm:t>
    </dgm:pt>
    <dgm:pt modelId="{A649059C-CD5C-41F5-9727-FC504FACC949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b="1" i="0" u="none" dirty="0">
              <a:solidFill>
                <a:schemeClr val="bg1"/>
              </a:solidFill>
            </a:rPr>
            <a:t>Records:</a:t>
          </a:r>
          <a:r>
            <a:rPr lang="en-US" sz="2000" b="0" i="0" u="none" dirty="0">
              <a:solidFill>
                <a:schemeClr val="bg1"/>
              </a:solidFill>
            </a:rPr>
            <a:t> Approximately </a:t>
          </a:r>
          <a:r>
            <a:rPr lang="en-US" sz="2000" b="1" i="0" u="none" dirty="0">
              <a:solidFill>
                <a:schemeClr val="bg1"/>
              </a:solidFill>
            </a:rPr>
            <a:t>2990</a:t>
          </a:r>
          <a:r>
            <a:rPr lang="en-US" sz="2000" b="0" i="0" u="none" dirty="0">
              <a:solidFill>
                <a:schemeClr val="bg1"/>
              </a:solidFill>
            </a:rPr>
            <a:t> records inserted across multiple blocks </a:t>
          </a:r>
          <a:endParaRPr lang="en-US" sz="2000" b="0" dirty="0">
            <a:solidFill>
              <a:schemeClr val="bg1"/>
            </a:solidFill>
          </a:endParaRPr>
        </a:p>
      </dgm:t>
    </dgm:pt>
    <dgm:pt modelId="{679AF1FF-DA9D-4DD4-855E-80237A1ACCB4}" type="parTrans" cxnId="{1208428F-7C2D-4251-9E6C-76416A060679}">
      <dgm:prSet/>
      <dgm:spPr/>
      <dgm:t>
        <a:bodyPr/>
        <a:lstStyle/>
        <a:p>
          <a:endParaRPr lang="en-US"/>
        </a:p>
      </dgm:t>
    </dgm:pt>
    <dgm:pt modelId="{5A303033-91E4-4BCE-948E-C43DF4E64710}" type="sibTrans" cxnId="{1208428F-7C2D-4251-9E6C-76416A060679}">
      <dgm:prSet/>
      <dgm:spPr/>
      <dgm:t>
        <a:bodyPr/>
        <a:lstStyle/>
        <a:p>
          <a:endParaRPr lang="en-US"/>
        </a:p>
      </dgm:t>
    </dgm:pt>
    <dgm:pt modelId="{B56E7E8F-24F9-469B-BCEF-B3FBAC75728A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b="1" i="0" u="none" dirty="0">
              <a:solidFill>
                <a:schemeClr val="bg1"/>
              </a:solidFill>
            </a:rPr>
            <a:t>Pattern:</a:t>
          </a:r>
          <a:r>
            <a:rPr lang="en-US" sz="2000" b="0" i="0" u="none" dirty="0">
              <a:solidFill>
                <a:schemeClr val="bg1"/>
              </a:solidFill>
            </a:rPr>
            <a:t> Questions are linked to specific </a:t>
          </a:r>
          <a:r>
            <a:rPr lang="en-US" sz="2000" b="0" i="0" u="none" dirty="0" err="1">
              <a:solidFill>
                <a:schemeClr val="bg1"/>
              </a:solidFill>
            </a:rPr>
            <a:t>Course_IDs</a:t>
          </a:r>
          <a:r>
            <a:rPr lang="en-US" sz="2000" b="0" i="0" u="none" dirty="0">
              <a:solidFill>
                <a:schemeClr val="bg1"/>
              </a:solidFill>
            </a:rPr>
            <a:t>.</a:t>
          </a:r>
        </a:p>
      </dgm:t>
    </dgm:pt>
    <dgm:pt modelId="{EFAA3270-7FA3-443F-96C7-62651B1851C5}" type="parTrans" cxnId="{86DC2C23-B391-4CAA-A64C-5EB9592FDDAC}">
      <dgm:prSet/>
      <dgm:spPr/>
      <dgm:t>
        <a:bodyPr/>
        <a:lstStyle/>
        <a:p>
          <a:endParaRPr lang="en-US"/>
        </a:p>
      </dgm:t>
    </dgm:pt>
    <dgm:pt modelId="{72BECCFF-19C5-4A1E-8576-0EF52963A89C}" type="sibTrans" cxnId="{86DC2C23-B391-4CAA-A64C-5EB9592FDDAC}">
      <dgm:prSet/>
      <dgm:spPr/>
      <dgm:t>
        <a:bodyPr/>
        <a:lstStyle/>
        <a:p>
          <a:endParaRPr lang="en-US"/>
        </a:p>
      </dgm:t>
    </dgm:pt>
    <dgm:pt modelId="{2385F60A-5C0D-4941-9D70-1D0A1C7FD8C4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b="1" i="0" u="none" dirty="0">
              <a:solidFill>
                <a:schemeClr val="bg1"/>
              </a:solidFill>
            </a:rPr>
            <a:t>Pattern:</a:t>
          </a:r>
          <a:r>
            <a:rPr lang="en-US" sz="2000" b="0" i="0" u="none" dirty="0">
              <a:solidFill>
                <a:schemeClr val="bg1"/>
              </a:solidFill>
            </a:rPr>
            <a:t> Choices are linked to specific </a:t>
          </a:r>
          <a:r>
            <a:rPr lang="en-US" sz="2000" b="0" i="0" u="none" dirty="0" err="1">
              <a:solidFill>
                <a:schemeClr val="bg1"/>
              </a:solidFill>
            </a:rPr>
            <a:t>Question_IDs</a:t>
          </a:r>
          <a:r>
            <a:rPr lang="en-US" sz="2000" b="0" i="0" u="none" dirty="0">
              <a:solidFill>
                <a:schemeClr val="bg1"/>
              </a:solidFill>
            </a:rPr>
            <a:t> (only for 'MCQ' type questions). </a:t>
          </a:r>
          <a:r>
            <a:rPr lang="en-US" sz="2000" b="0" i="0" u="none" dirty="0" err="1">
              <a:solidFill>
                <a:schemeClr val="bg1"/>
              </a:solidFill>
            </a:rPr>
            <a:t>Choice_Text</a:t>
          </a:r>
          <a:r>
            <a:rPr lang="en-US" sz="2000" b="0" i="0" u="none" dirty="0">
              <a:solidFill>
                <a:schemeClr val="bg1"/>
              </a:solidFill>
            </a:rPr>
            <a:t> contains the potential answer options. Typically 3 choices per MCQ.</a:t>
          </a:r>
        </a:p>
      </dgm:t>
    </dgm:pt>
    <dgm:pt modelId="{CA08DD4A-88DA-450D-B392-BCC809BF32E1}" type="parTrans" cxnId="{A67F3433-C099-44CA-A9CB-23A5A38285ED}">
      <dgm:prSet/>
      <dgm:spPr/>
      <dgm:t>
        <a:bodyPr/>
        <a:lstStyle/>
        <a:p>
          <a:endParaRPr lang="en-US"/>
        </a:p>
      </dgm:t>
    </dgm:pt>
    <dgm:pt modelId="{5EF99F0D-DF60-4A6B-AB2C-E69F09089515}" type="sibTrans" cxnId="{A67F3433-C099-44CA-A9CB-23A5A38285ED}">
      <dgm:prSet/>
      <dgm:spPr/>
      <dgm:t>
        <a:bodyPr/>
        <a:lstStyle/>
        <a:p>
          <a:endParaRPr lang="en-US"/>
        </a:p>
      </dgm:t>
    </dgm:pt>
    <dgm:pt modelId="{D9AA72BF-6542-4FD0-8255-3F360B93813C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b="1" i="0" u="none" dirty="0" err="1">
              <a:solidFill>
                <a:schemeClr val="bg1"/>
              </a:solidFill>
            </a:rPr>
            <a:t>Question_Bank</a:t>
          </a:r>
          <a:r>
            <a:rPr lang="en-US" sz="2400" b="1" i="0" u="none" dirty="0">
              <a:solidFill>
                <a:schemeClr val="bg1"/>
              </a:solidFill>
            </a:rPr>
            <a:t> Table:</a:t>
          </a:r>
          <a:endParaRPr lang="en-US" sz="24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C0CDF12-85B9-487B-B4DC-8849D2EC0A54}" type="parTrans" cxnId="{9BFB916F-4E57-41E9-BCCA-331DCF39B37B}">
      <dgm:prSet/>
      <dgm:spPr/>
      <dgm:t>
        <a:bodyPr/>
        <a:lstStyle/>
        <a:p>
          <a:endParaRPr lang="en-US"/>
        </a:p>
      </dgm:t>
    </dgm:pt>
    <dgm:pt modelId="{25E2FDA3-5A8C-44AB-B241-3DD02B7B376F}" type="sibTrans" cxnId="{9BFB916F-4E57-41E9-BCCA-331DCF39B37B}">
      <dgm:prSet/>
      <dgm:spPr/>
      <dgm:t>
        <a:bodyPr/>
        <a:lstStyle/>
        <a:p>
          <a:endParaRPr lang="en-US"/>
        </a:p>
      </dgm:t>
    </dgm:pt>
    <dgm:pt modelId="{45E92DF5-32E8-499B-8195-ADE04375636C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b="1" i="0" u="none" dirty="0" err="1">
              <a:solidFill>
                <a:schemeClr val="bg1"/>
              </a:solidFill>
            </a:rPr>
            <a:t>Question_Choice</a:t>
          </a:r>
          <a:r>
            <a:rPr lang="en-US" sz="2400" b="1" i="0" u="none" dirty="0">
              <a:solidFill>
                <a:schemeClr val="bg1"/>
              </a:solidFill>
            </a:rPr>
            <a:t> Table:</a:t>
          </a:r>
          <a:endParaRPr lang="en-US" sz="2000" b="0" i="0" u="none" dirty="0">
            <a:solidFill>
              <a:schemeClr val="bg1"/>
            </a:solidFill>
          </a:endParaRPr>
        </a:p>
      </dgm:t>
    </dgm:pt>
    <dgm:pt modelId="{630F9F24-546C-438D-9C8C-7555381FB88F}" type="parTrans" cxnId="{7F06D8A7-BD34-4925-ABF9-F13157499E3C}">
      <dgm:prSet/>
      <dgm:spPr/>
      <dgm:t>
        <a:bodyPr/>
        <a:lstStyle/>
        <a:p>
          <a:endParaRPr lang="en-US"/>
        </a:p>
      </dgm:t>
    </dgm:pt>
    <dgm:pt modelId="{E78A8605-987C-4203-8591-2FB28E327372}" type="sibTrans" cxnId="{7F06D8A7-BD34-4925-ABF9-F13157499E3C}">
      <dgm:prSet/>
      <dgm:spPr/>
      <dgm:t>
        <a:bodyPr/>
        <a:lstStyle/>
        <a:p>
          <a:endParaRPr lang="en-US"/>
        </a:p>
      </dgm:t>
    </dgm:pt>
    <dgm:pt modelId="{30DFB969-A7DC-44CF-B074-5A3657A2F9E1}">
      <dgm:prSet phldrT="[Text]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2000" b="0" i="0" u="none" dirty="0">
              <a:solidFill>
                <a:schemeClr val="bg1"/>
              </a:solidFill>
            </a:rPr>
            <a:t>15 Question *7 Courses  * 27 track + 50 for soft skills common between all tracks</a:t>
          </a:r>
          <a:endParaRPr lang="en-US" sz="2000" b="0" dirty="0">
            <a:solidFill>
              <a:schemeClr val="bg1"/>
            </a:solidFill>
          </a:endParaRPr>
        </a:p>
      </dgm:t>
    </dgm:pt>
    <dgm:pt modelId="{DAE9797C-027B-49F1-B9F6-41CF6C543104}" type="parTrans" cxnId="{2D0B794C-8BAA-46D6-8EAD-A782475699D3}">
      <dgm:prSet/>
      <dgm:spPr/>
      <dgm:t>
        <a:bodyPr/>
        <a:lstStyle/>
        <a:p>
          <a:endParaRPr lang="en-US"/>
        </a:p>
      </dgm:t>
    </dgm:pt>
    <dgm:pt modelId="{F4B3DF65-9C3B-4904-83C9-E8AE6E0879B4}" type="sibTrans" cxnId="{2D0B794C-8BAA-46D6-8EAD-A782475699D3}">
      <dgm:prSet/>
      <dgm:spPr/>
      <dgm:t>
        <a:bodyPr/>
        <a:lstStyle/>
        <a:p>
          <a:endParaRPr lang="en-US"/>
        </a:p>
      </dgm:t>
    </dgm:pt>
    <dgm:pt modelId="{FA594884-96D5-45A7-96AF-02DDC15AE56A}" type="pres">
      <dgm:prSet presAssocID="{305EBD42-18A9-4016-BAB1-7307BB5B132A}" presName="linear" presStyleCnt="0">
        <dgm:presLayoutVars>
          <dgm:animLvl val="lvl"/>
          <dgm:resizeHandles val="exact"/>
        </dgm:presLayoutVars>
      </dgm:prSet>
      <dgm:spPr/>
    </dgm:pt>
    <dgm:pt modelId="{6C7A47F6-AB40-44AD-8708-9781DAA87C31}" type="pres">
      <dgm:prSet presAssocID="{50C3DC2E-EBE1-4698-A48C-48E9500BE255}" presName="parentText" presStyleLbl="node1" presStyleIdx="0" presStyleCnt="1" custScaleY="126752">
        <dgm:presLayoutVars>
          <dgm:chMax val="0"/>
          <dgm:bulletEnabled val="1"/>
        </dgm:presLayoutVars>
      </dgm:prSet>
      <dgm:spPr/>
    </dgm:pt>
    <dgm:pt modelId="{8BE4E2A1-BDDC-438C-B514-2D3ABA06924D}" type="pres">
      <dgm:prSet presAssocID="{50C3DC2E-EBE1-4698-A48C-48E9500BE255}" presName="childText" presStyleLbl="revTx" presStyleIdx="0" presStyleCnt="1" custScaleY="154693">
        <dgm:presLayoutVars>
          <dgm:bulletEnabled val="1"/>
        </dgm:presLayoutVars>
      </dgm:prSet>
      <dgm:spPr/>
    </dgm:pt>
  </dgm:ptLst>
  <dgm:cxnLst>
    <dgm:cxn modelId="{5F6A8A0F-76F0-4461-9419-750913FDBD0E}" type="presOf" srcId="{30DFB969-A7DC-44CF-B074-5A3657A2F9E1}" destId="{8BE4E2A1-BDDC-438C-B514-2D3ABA06924D}" srcOrd="0" destOrd="2" presId="urn:microsoft.com/office/officeart/2005/8/layout/vList2"/>
    <dgm:cxn modelId="{790AB511-15EE-4053-8715-298115001D6F}" type="presOf" srcId="{B56E7E8F-24F9-469B-BCEF-B3FBAC75728A}" destId="{8BE4E2A1-BDDC-438C-B514-2D3ABA06924D}" srcOrd="0" destOrd="3" presId="urn:microsoft.com/office/officeart/2005/8/layout/vList2"/>
    <dgm:cxn modelId="{86DC2C23-B391-4CAA-A64C-5EB9592FDDAC}" srcId="{D9AA72BF-6542-4FD0-8255-3F360B93813C}" destId="{B56E7E8F-24F9-469B-BCEF-B3FBAC75728A}" srcOrd="1" destOrd="0" parTransId="{EFAA3270-7FA3-443F-96C7-62651B1851C5}" sibTransId="{72BECCFF-19C5-4A1E-8576-0EF52963A89C}"/>
    <dgm:cxn modelId="{760DEE2B-85ED-48A0-8715-6FC14EA0BE76}" type="presOf" srcId="{2385F60A-5C0D-4941-9D70-1D0A1C7FD8C4}" destId="{8BE4E2A1-BDDC-438C-B514-2D3ABA06924D}" srcOrd="0" destOrd="5" presId="urn:microsoft.com/office/officeart/2005/8/layout/vList2"/>
    <dgm:cxn modelId="{A67F3433-C099-44CA-A9CB-23A5A38285ED}" srcId="{45E92DF5-32E8-499B-8195-ADE04375636C}" destId="{2385F60A-5C0D-4941-9D70-1D0A1C7FD8C4}" srcOrd="0" destOrd="0" parTransId="{CA08DD4A-88DA-450D-B392-BCC809BF32E1}" sibTransId="{5EF99F0D-DF60-4A6B-AB2C-E69F09089515}"/>
    <dgm:cxn modelId="{51CB755C-5F95-4872-A44E-51D9EBF8809C}" type="presOf" srcId="{A649059C-CD5C-41F5-9727-FC504FACC949}" destId="{8BE4E2A1-BDDC-438C-B514-2D3ABA06924D}" srcOrd="0" destOrd="1" presId="urn:microsoft.com/office/officeart/2005/8/layout/vList2"/>
    <dgm:cxn modelId="{65C3796B-6FBD-46F3-9E97-51B08C23D5B9}" type="presOf" srcId="{45E92DF5-32E8-499B-8195-ADE04375636C}" destId="{8BE4E2A1-BDDC-438C-B514-2D3ABA06924D}" srcOrd="0" destOrd="4" presId="urn:microsoft.com/office/officeart/2005/8/layout/vList2"/>
    <dgm:cxn modelId="{2D0B794C-8BAA-46D6-8EAD-A782475699D3}" srcId="{A649059C-CD5C-41F5-9727-FC504FACC949}" destId="{30DFB969-A7DC-44CF-B074-5A3657A2F9E1}" srcOrd="0" destOrd="0" parTransId="{DAE9797C-027B-49F1-B9F6-41CF6C543104}" sibTransId="{F4B3DF65-9C3B-4904-83C9-E8AE6E0879B4}"/>
    <dgm:cxn modelId="{9BFB916F-4E57-41E9-BCCA-331DCF39B37B}" srcId="{50C3DC2E-EBE1-4698-A48C-48E9500BE255}" destId="{D9AA72BF-6542-4FD0-8255-3F360B93813C}" srcOrd="0" destOrd="0" parTransId="{7C0CDF12-85B9-487B-B4DC-8849D2EC0A54}" sibTransId="{25E2FDA3-5A8C-44AB-B241-3DD02B7B376F}"/>
    <dgm:cxn modelId="{55B02A8E-3261-41EF-BFA5-20008914026F}" type="presOf" srcId="{305EBD42-18A9-4016-BAB1-7307BB5B132A}" destId="{FA594884-96D5-45A7-96AF-02DDC15AE56A}" srcOrd="0" destOrd="0" presId="urn:microsoft.com/office/officeart/2005/8/layout/vList2"/>
    <dgm:cxn modelId="{1208428F-7C2D-4251-9E6C-76416A060679}" srcId="{D9AA72BF-6542-4FD0-8255-3F360B93813C}" destId="{A649059C-CD5C-41F5-9727-FC504FACC949}" srcOrd="0" destOrd="0" parTransId="{679AF1FF-DA9D-4DD4-855E-80237A1ACCB4}" sibTransId="{5A303033-91E4-4BCE-948E-C43DF4E64710}"/>
    <dgm:cxn modelId="{EB949895-7B7A-4D22-9FAF-8E7322F2213C}" type="presOf" srcId="{50C3DC2E-EBE1-4698-A48C-48E9500BE255}" destId="{6C7A47F6-AB40-44AD-8708-9781DAA87C31}" srcOrd="0" destOrd="0" presId="urn:microsoft.com/office/officeart/2005/8/layout/vList2"/>
    <dgm:cxn modelId="{7F06D8A7-BD34-4925-ABF9-F13157499E3C}" srcId="{50C3DC2E-EBE1-4698-A48C-48E9500BE255}" destId="{45E92DF5-32E8-499B-8195-ADE04375636C}" srcOrd="1" destOrd="0" parTransId="{630F9F24-546C-438D-9C8C-7555381FB88F}" sibTransId="{E78A8605-987C-4203-8591-2FB28E327372}"/>
    <dgm:cxn modelId="{2B69AAA9-F93D-4B56-97AC-03709FCC5CE8}" srcId="{305EBD42-18A9-4016-BAB1-7307BB5B132A}" destId="{50C3DC2E-EBE1-4698-A48C-48E9500BE255}" srcOrd="0" destOrd="0" parTransId="{D9753A11-A404-4970-B82B-8789589525A4}" sibTransId="{33C4784D-7ED0-4A5C-ACB0-4934379DE680}"/>
    <dgm:cxn modelId="{1512E4FC-B55B-4326-831D-3E5FB82BE04D}" type="presOf" srcId="{D9AA72BF-6542-4FD0-8255-3F360B93813C}" destId="{8BE4E2A1-BDDC-438C-B514-2D3ABA06924D}" srcOrd="0" destOrd="0" presId="urn:microsoft.com/office/officeart/2005/8/layout/vList2"/>
    <dgm:cxn modelId="{5528A126-2260-40D3-B4BF-55D8C8698840}" type="presParOf" srcId="{FA594884-96D5-45A7-96AF-02DDC15AE56A}" destId="{6C7A47F6-AB40-44AD-8708-9781DAA87C31}" srcOrd="0" destOrd="0" presId="urn:microsoft.com/office/officeart/2005/8/layout/vList2"/>
    <dgm:cxn modelId="{4C9EFF4A-D4AD-4320-9A0E-C0397814932F}" type="presParOf" srcId="{FA594884-96D5-45A7-96AF-02DDC15AE56A}" destId="{8BE4E2A1-BDDC-438C-B514-2D3ABA06924D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305EBD42-18A9-4016-BAB1-7307BB5B132A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C3DC2E-EBE1-4698-A48C-48E9500BE255}">
      <dgm:prSet phldrT="[Text]"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Dynamic Data Generation Example </a:t>
          </a:r>
        </a:p>
      </dgm:t>
    </dgm:pt>
    <dgm:pt modelId="{D9753A11-A404-4970-B82B-8789589525A4}" type="parTrans" cxnId="{2B69AAA9-F93D-4B56-97AC-03709FCC5CE8}">
      <dgm:prSet/>
      <dgm:spPr/>
      <dgm:t>
        <a:bodyPr/>
        <a:lstStyle/>
        <a:p>
          <a:endParaRPr lang="en-US"/>
        </a:p>
      </dgm:t>
    </dgm:pt>
    <dgm:pt modelId="{33C4784D-7ED0-4A5C-ACB0-4934379DE680}" type="sibTrans" cxnId="{2B69AAA9-F93D-4B56-97AC-03709FCC5CE8}">
      <dgm:prSet/>
      <dgm:spPr/>
      <dgm:t>
        <a:bodyPr/>
        <a:lstStyle/>
        <a:p>
          <a:endParaRPr lang="en-US"/>
        </a:p>
      </dgm:t>
    </dgm:pt>
    <dgm:pt modelId="{D9AA72BF-6542-4FD0-8255-3F360B93813C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1" i="0" u="none" dirty="0">
              <a:solidFill>
                <a:schemeClr val="bg1"/>
              </a:solidFill>
            </a:rPr>
            <a:t>Step 1: Create 'Normal' Exams (Exam Table):</a:t>
          </a:r>
          <a:endParaRPr lang="en-US" sz="16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C0CDF12-85B9-487B-B4DC-8849D2EC0A54}" type="parTrans" cxnId="{9BFB916F-4E57-41E9-BCCA-331DCF39B37B}">
      <dgm:prSet/>
      <dgm:spPr/>
      <dgm:t>
        <a:bodyPr/>
        <a:lstStyle/>
        <a:p>
          <a:endParaRPr lang="en-US"/>
        </a:p>
      </dgm:t>
    </dgm:pt>
    <dgm:pt modelId="{25E2FDA3-5A8C-44AB-B241-3DD02B7B376F}" type="sibTrans" cxnId="{9BFB916F-4E57-41E9-BCCA-331DCF39B37B}">
      <dgm:prSet/>
      <dgm:spPr/>
      <dgm:t>
        <a:bodyPr/>
        <a:lstStyle/>
        <a:p>
          <a:endParaRPr lang="en-US"/>
        </a:p>
      </dgm:t>
    </dgm:pt>
    <dgm:pt modelId="{12B1222C-0BDC-4277-AE54-4C9F94D20538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1" i="0" u="none" dirty="0">
              <a:solidFill>
                <a:schemeClr val="bg1"/>
              </a:solidFill>
            </a:rPr>
            <a:t>Records:</a:t>
          </a:r>
          <a:r>
            <a:rPr lang="en-US" sz="1600" b="0" i="0" u="none" dirty="0">
              <a:solidFill>
                <a:schemeClr val="bg1"/>
              </a:solidFill>
            </a:rPr>
            <a:t> </a:t>
          </a:r>
          <a:r>
            <a:rPr lang="en-US" sz="1600" b="1" i="0" u="none" dirty="0">
              <a:solidFill>
                <a:schemeClr val="bg1"/>
              </a:solidFill>
            </a:rPr>
            <a:t>6192</a:t>
          </a:r>
          <a:r>
            <a:rPr lang="en-US" sz="1600" b="0" i="0" u="none" dirty="0">
              <a:solidFill>
                <a:schemeClr val="bg1"/>
              </a:solidFill>
            </a:rPr>
            <a:t> inserted (516 groups * 12 courses/group).</a:t>
          </a:r>
        </a:p>
      </dgm:t>
    </dgm:pt>
    <dgm:pt modelId="{64DDCEC3-F7D1-4924-8DBB-1794F047C738}" type="parTrans" cxnId="{275822BA-1C14-400D-9E6F-787A99FE9350}">
      <dgm:prSet/>
      <dgm:spPr/>
      <dgm:t>
        <a:bodyPr/>
        <a:lstStyle/>
        <a:p>
          <a:endParaRPr lang="en-US"/>
        </a:p>
      </dgm:t>
    </dgm:pt>
    <dgm:pt modelId="{B8518259-E9AE-4F77-BD21-2B4F6D32D3AD}" type="sibTrans" cxnId="{275822BA-1C14-400D-9E6F-787A99FE9350}">
      <dgm:prSet/>
      <dgm:spPr/>
      <dgm:t>
        <a:bodyPr/>
        <a:lstStyle/>
        <a:p>
          <a:endParaRPr lang="en-US"/>
        </a:p>
      </dgm:t>
    </dgm:pt>
    <dgm:pt modelId="{55F3B844-62F1-4491-B5E4-21B6D30C6B47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1" i="0" u="none" dirty="0">
              <a:solidFill>
                <a:schemeClr val="bg1"/>
              </a:solidFill>
            </a:rPr>
            <a:t>Pattern:</a:t>
          </a:r>
          <a:r>
            <a:rPr lang="en-US" sz="1600" b="0" i="0" u="none" dirty="0">
              <a:solidFill>
                <a:schemeClr val="bg1"/>
              </a:solidFill>
            </a:rPr>
            <a:t> One 'Normal' exam is created for every course associated with every (group) that has students enrolled. </a:t>
          </a:r>
        </a:p>
      </dgm:t>
    </dgm:pt>
    <dgm:pt modelId="{1FCA437D-946E-4B26-9C2A-F6387A94E5E1}" type="parTrans" cxnId="{5F913077-0683-40CF-9DD5-A5F0DBEDB5F2}">
      <dgm:prSet/>
      <dgm:spPr/>
      <dgm:t>
        <a:bodyPr/>
        <a:lstStyle/>
        <a:p>
          <a:endParaRPr lang="en-US"/>
        </a:p>
      </dgm:t>
    </dgm:pt>
    <dgm:pt modelId="{56F4BE99-75B9-4AE4-8C90-E2AA009B7A17}" type="sibTrans" cxnId="{5F913077-0683-40CF-9DD5-A5F0DBEDB5F2}">
      <dgm:prSet/>
      <dgm:spPr/>
      <dgm:t>
        <a:bodyPr/>
        <a:lstStyle/>
        <a:p>
          <a:endParaRPr lang="en-US"/>
        </a:p>
      </dgm:t>
    </dgm:pt>
    <dgm:pt modelId="{FE0E55EC-0BE5-4699-9EF5-5117CBC780DD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1" i="0" u="none" dirty="0">
              <a:solidFill>
                <a:schemeClr val="bg1"/>
              </a:solidFill>
            </a:rPr>
            <a:t>Records:</a:t>
          </a:r>
          <a:r>
            <a:rPr lang="en-US" sz="1600" b="0" i="0" u="none" dirty="0">
              <a:solidFill>
                <a:schemeClr val="bg1"/>
              </a:solidFill>
            </a:rPr>
            <a:t> </a:t>
          </a:r>
          <a:r>
            <a:rPr lang="en-US" sz="1600" b="1" i="0" u="none" dirty="0">
              <a:solidFill>
                <a:schemeClr val="bg1"/>
              </a:solidFill>
            </a:rPr>
            <a:t>61920</a:t>
          </a:r>
          <a:r>
            <a:rPr lang="en-US" sz="1600" b="0" i="0" u="none" dirty="0">
              <a:solidFill>
                <a:schemeClr val="bg1"/>
              </a:solidFill>
            </a:rPr>
            <a:t> inserted (6192 exams * 10 questions/exam).</a:t>
          </a:r>
        </a:p>
      </dgm:t>
    </dgm:pt>
    <dgm:pt modelId="{8765F9BC-22D4-4387-8A4F-6734FE4FFEE1}" type="parTrans" cxnId="{2EC3B3E0-D1AF-416C-B475-05363D3E3592}">
      <dgm:prSet/>
      <dgm:spPr/>
      <dgm:t>
        <a:bodyPr/>
        <a:lstStyle/>
        <a:p>
          <a:endParaRPr lang="en-US"/>
        </a:p>
      </dgm:t>
    </dgm:pt>
    <dgm:pt modelId="{3ADB95CC-B27B-486E-AEE8-92908534EABF}" type="sibTrans" cxnId="{2EC3B3E0-D1AF-416C-B475-05363D3E3592}">
      <dgm:prSet/>
      <dgm:spPr/>
      <dgm:t>
        <a:bodyPr/>
        <a:lstStyle/>
        <a:p>
          <a:endParaRPr lang="en-US"/>
        </a:p>
      </dgm:t>
    </dgm:pt>
    <dgm:pt modelId="{384350EB-8B9F-4B5C-B1C0-B1196419528F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1" i="0" u="none" dirty="0">
              <a:solidFill>
                <a:schemeClr val="bg1"/>
              </a:solidFill>
            </a:rPr>
            <a:t>Pattern:</a:t>
          </a:r>
          <a:r>
            <a:rPr lang="en-US" sz="1600" b="0" i="0" u="none" dirty="0">
              <a:solidFill>
                <a:schemeClr val="bg1"/>
              </a:solidFill>
            </a:rPr>
            <a:t> Each ‘Normal' exam created in Step 1 is assigned exactly 10 questions randomly selected from the </a:t>
          </a:r>
          <a:r>
            <a:rPr lang="en-US" sz="1600" b="0" i="0" u="none" dirty="0" err="1">
              <a:solidFill>
                <a:schemeClr val="bg1"/>
              </a:solidFill>
            </a:rPr>
            <a:t>Question_Bank</a:t>
          </a:r>
          <a:r>
            <a:rPr lang="en-US" sz="1600" b="0" i="0" u="none" dirty="0">
              <a:solidFill>
                <a:schemeClr val="bg1"/>
              </a:solidFill>
            </a:rPr>
            <a:t> for the corresponding </a:t>
          </a:r>
          <a:r>
            <a:rPr lang="en-US" sz="1600" b="0" i="0" u="none" dirty="0" err="1">
              <a:solidFill>
                <a:schemeClr val="bg1"/>
              </a:solidFill>
            </a:rPr>
            <a:t>Course_ID</a:t>
          </a:r>
          <a:r>
            <a:rPr lang="en-US" sz="1600" b="0" i="0" u="none" dirty="0">
              <a:solidFill>
                <a:schemeClr val="bg1"/>
              </a:solidFill>
            </a:rPr>
            <a:t>.</a:t>
          </a:r>
        </a:p>
      </dgm:t>
    </dgm:pt>
    <dgm:pt modelId="{F55E6574-F983-4F1F-8A80-CB701BEE3138}" type="parTrans" cxnId="{EB4B8863-F0D9-426E-B51D-261876C9386C}">
      <dgm:prSet/>
      <dgm:spPr/>
      <dgm:t>
        <a:bodyPr/>
        <a:lstStyle/>
        <a:p>
          <a:endParaRPr lang="en-US"/>
        </a:p>
      </dgm:t>
    </dgm:pt>
    <dgm:pt modelId="{2C3F67DA-AFE0-43A5-9571-DCB09EC393FA}" type="sibTrans" cxnId="{EB4B8863-F0D9-426E-B51D-261876C9386C}">
      <dgm:prSet/>
      <dgm:spPr/>
      <dgm:t>
        <a:bodyPr/>
        <a:lstStyle/>
        <a:p>
          <a:endParaRPr lang="en-US"/>
        </a:p>
      </dgm:t>
    </dgm:pt>
    <dgm:pt modelId="{CDE2C9A2-2068-445F-852C-0587AE228463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1" i="0" u="none" dirty="0">
              <a:solidFill>
                <a:schemeClr val="bg1"/>
              </a:solidFill>
            </a:rPr>
            <a:t>Step 3: Generate Initial 'Normal' Answers:</a:t>
          </a:r>
          <a:endParaRPr lang="en-US" sz="1600" b="0" i="0" u="none" dirty="0">
            <a:solidFill>
              <a:schemeClr val="bg1"/>
            </a:solidFill>
          </a:endParaRPr>
        </a:p>
      </dgm:t>
    </dgm:pt>
    <dgm:pt modelId="{69C75A8C-19C5-4EDC-A227-363C4D7E6450}" type="parTrans" cxnId="{536116A3-9D8D-43C8-A481-E5DEEAA42F46}">
      <dgm:prSet/>
      <dgm:spPr/>
      <dgm:t>
        <a:bodyPr/>
        <a:lstStyle/>
        <a:p>
          <a:endParaRPr lang="en-US"/>
        </a:p>
      </dgm:t>
    </dgm:pt>
    <dgm:pt modelId="{6C6590AE-5C38-417D-8759-8E9C97994FAD}" type="sibTrans" cxnId="{536116A3-9D8D-43C8-A481-E5DEEAA42F46}">
      <dgm:prSet/>
      <dgm:spPr/>
      <dgm:t>
        <a:bodyPr/>
        <a:lstStyle/>
        <a:p>
          <a:endParaRPr lang="en-US"/>
        </a:p>
      </dgm:t>
    </dgm:pt>
    <dgm:pt modelId="{0E78E64F-0466-4837-B80E-130BA494F873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1" i="0" u="none" dirty="0">
              <a:solidFill>
                <a:schemeClr val="bg1"/>
              </a:solidFill>
            </a:rPr>
            <a:t>Records:</a:t>
          </a:r>
          <a:r>
            <a:rPr lang="en-US" sz="1600" b="0" i="0" u="none" dirty="0">
              <a:solidFill>
                <a:schemeClr val="bg1"/>
              </a:solidFill>
            </a:rPr>
            <a:t> </a:t>
          </a:r>
          <a:r>
            <a:rPr lang="en-US" sz="1600" b="1" i="0" u="none" dirty="0">
              <a:solidFill>
                <a:schemeClr val="bg1"/>
              </a:solidFill>
            </a:rPr>
            <a:t>1,548,000</a:t>
          </a:r>
          <a:r>
            <a:rPr lang="en-US" sz="1600" b="0" i="0" u="none" dirty="0">
              <a:solidFill>
                <a:schemeClr val="bg1"/>
              </a:solidFill>
            </a:rPr>
            <a:t> generated (25 students * 516 groups * 12 courses * 10 questions).:</a:t>
          </a:r>
        </a:p>
      </dgm:t>
    </dgm:pt>
    <dgm:pt modelId="{1DC48A25-5910-47B6-A5D6-A5E1747FB2B4}" type="parTrans" cxnId="{7EDFF529-6C3B-495A-AA40-86D6DE12F9BD}">
      <dgm:prSet/>
      <dgm:spPr/>
      <dgm:t>
        <a:bodyPr/>
        <a:lstStyle/>
        <a:p>
          <a:endParaRPr lang="en-US"/>
        </a:p>
      </dgm:t>
    </dgm:pt>
    <dgm:pt modelId="{8A34F5C9-914E-48F8-8FF9-BD82922ACA55}" type="sibTrans" cxnId="{7EDFF529-6C3B-495A-AA40-86D6DE12F9BD}">
      <dgm:prSet/>
      <dgm:spPr/>
      <dgm:t>
        <a:bodyPr/>
        <a:lstStyle/>
        <a:p>
          <a:endParaRPr lang="en-US"/>
        </a:p>
      </dgm:t>
    </dgm:pt>
    <dgm:pt modelId="{5480B532-37F5-43B4-97A2-4FDFEAE117DD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1" i="0" u="none" dirty="0">
              <a:solidFill>
                <a:schemeClr val="bg1"/>
              </a:solidFill>
            </a:rPr>
            <a:t>Bias:</a:t>
          </a:r>
          <a:r>
            <a:rPr lang="en-US" sz="1600" b="0" i="0" u="none" dirty="0">
              <a:solidFill>
                <a:schemeClr val="bg1"/>
              </a:solidFill>
            </a:rPr>
            <a:t> A </a:t>
          </a:r>
          <a:r>
            <a:rPr lang="en-US" sz="1600" b="0" i="0" u="none" dirty="0" err="1">
              <a:solidFill>
                <a:schemeClr val="bg1"/>
              </a:solidFill>
            </a:rPr>
            <a:t>CorrectAnswerProbability</a:t>
          </a:r>
          <a:r>
            <a:rPr lang="en-US" sz="1600" b="0" i="0" u="none" dirty="0">
              <a:solidFill>
                <a:schemeClr val="bg1"/>
              </a:solidFill>
            </a:rPr>
            <a:t> is calculated for each student based on: </a:t>
          </a:r>
          <a:r>
            <a:rPr lang="en-US" sz="1600" b="0" i="0" u="none" dirty="0" err="1">
              <a:solidFill>
                <a:schemeClr val="bg1"/>
              </a:solidFill>
            </a:rPr>
            <a:t>Student_Faculty_Grade</a:t>
          </a:r>
          <a:r>
            <a:rPr lang="en-US" sz="1600" b="0" i="0" u="none" dirty="0">
              <a:solidFill>
                <a:schemeClr val="bg1"/>
              </a:solidFill>
            </a:rPr>
            <a:t> , </a:t>
          </a:r>
          <a:r>
            <a:rPr lang="en-US" sz="1600" b="0" i="0" u="none" dirty="0" err="1">
              <a:solidFill>
                <a:schemeClr val="bg1"/>
              </a:solidFill>
            </a:rPr>
            <a:t>Intake_Start_Date</a:t>
          </a:r>
          <a:r>
            <a:rPr lang="en-US" sz="1600" b="0" i="0" u="none" dirty="0">
              <a:solidFill>
                <a:schemeClr val="bg1"/>
              </a:solidFill>
            </a:rPr>
            <a:t> , </a:t>
          </a:r>
          <a:r>
            <a:rPr lang="en-US" sz="1600" b="0" i="0" u="none" dirty="0" err="1">
              <a:solidFill>
                <a:schemeClr val="bg1"/>
              </a:solidFill>
            </a:rPr>
            <a:t>Branch_Name</a:t>
          </a:r>
          <a:endParaRPr lang="en-US" sz="1600" b="0" i="0" u="none" dirty="0">
            <a:solidFill>
              <a:schemeClr val="bg1"/>
            </a:solidFill>
          </a:endParaRPr>
        </a:p>
      </dgm:t>
    </dgm:pt>
    <dgm:pt modelId="{ADF38ACC-2C68-4E52-BA9C-C928A7490761}" type="parTrans" cxnId="{64A58FEA-88D9-4236-9F2C-3005760AFF28}">
      <dgm:prSet/>
      <dgm:spPr/>
      <dgm:t>
        <a:bodyPr/>
        <a:lstStyle/>
        <a:p>
          <a:endParaRPr lang="en-US"/>
        </a:p>
      </dgm:t>
    </dgm:pt>
    <dgm:pt modelId="{FE9555BE-4B30-4AED-8956-70A830E53512}" type="sibTrans" cxnId="{64A58FEA-88D9-4236-9F2C-3005760AFF28}">
      <dgm:prSet/>
      <dgm:spPr/>
      <dgm:t>
        <a:bodyPr/>
        <a:lstStyle/>
        <a:p>
          <a:endParaRPr lang="en-US"/>
        </a:p>
      </dgm:t>
    </dgm:pt>
    <dgm:pt modelId="{F7CAE39C-D67A-4118-A5CA-6943AC523F9B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1" i="0" u="none" dirty="0">
              <a:solidFill>
                <a:schemeClr val="bg1"/>
              </a:solidFill>
            </a:rPr>
            <a:t>Step 2: Populate 'Normal' Exams (</a:t>
          </a:r>
          <a:r>
            <a:rPr lang="en-US" sz="1600" b="1" i="0" u="none" dirty="0" err="1">
              <a:solidFill>
                <a:schemeClr val="bg1"/>
              </a:solidFill>
            </a:rPr>
            <a:t>Exam_Questions</a:t>
          </a:r>
          <a:r>
            <a:rPr lang="en-US" sz="1600" b="1" i="0" u="none" dirty="0">
              <a:solidFill>
                <a:schemeClr val="bg1"/>
              </a:solidFill>
            </a:rPr>
            <a:t> Table):</a:t>
          </a:r>
          <a:endParaRPr lang="en-US" sz="1600" b="0" i="0" u="none" dirty="0">
            <a:solidFill>
              <a:schemeClr val="bg1"/>
            </a:solidFill>
          </a:endParaRPr>
        </a:p>
      </dgm:t>
    </dgm:pt>
    <dgm:pt modelId="{5C60B103-B7FA-4ED0-8796-DF81D96698AC}" type="parTrans" cxnId="{53845933-9C1D-490C-8642-483D6FDA3264}">
      <dgm:prSet/>
      <dgm:spPr/>
      <dgm:t>
        <a:bodyPr/>
        <a:lstStyle/>
        <a:p>
          <a:endParaRPr lang="en-US"/>
        </a:p>
      </dgm:t>
    </dgm:pt>
    <dgm:pt modelId="{956EC2F6-1516-461B-A9D9-C9CE0434BAB7}" type="sibTrans" cxnId="{53845933-9C1D-490C-8642-483D6FDA3264}">
      <dgm:prSet/>
      <dgm:spPr/>
      <dgm:t>
        <a:bodyPr/>
        <a:lstStyle/>
        <a:p>
          <a:endParaRPr lang="en-US"/>
        </a:p>
      </dgm:t>
    </dgm:pt>
    <dgm:pt modelId="{FA594884-96D5-45A7-96AF-02DDC15AE56A}" type="pres">
      <dgm:prSet presAssocID="{305EBD42-18A9-4016-BAB1-7307BB5B132A}" presName="linear" presStyleCnt="0">
        <dgm:presLayoutVars>
          <dgm:animLvl val="lvl"/>
          <dgm:resizeHandles val="exact"/>
        </dgm:presLayoutVars>
      </dgm:prSet>
      <dgm:spPr/>
    </dgm:pt>
    <dgm:pt modelId="{6C7A47F6-AB40-44AD-8708-9781DAA87C31}" type="pres">
      <dgm:prSet presAssocID="{50C3DC2E-EBE1-4698-A48C-48E9500BE255}" presName="parentText" presStyleLbl="node1" presStyleIdx="0" presStyleCnt="1" custScaleY="50361" custLinFactNeighborX="-5173" custLinFactNeighborY="-7795">
        <dgm:presLayoutVars>
          <dgm:chMax val="0"/>
          <dgm:bulletEnabled val="1"/>
        </dgm:presLayoutVars>
      </dgm:prSet>
      <dgm:spPr/>
    </dgm:pt>
    <dgm:pt modelId="{8BE4E2A1-BDDC-438C-B514-2D3ABA06924D}" type="pres">
      <dgm:prSet presAssocID="{50C3DC2E-EBE1-4698-A48C-48E9500BE255}" presName="childText" presStyleLbl="revTx" presStyleIdx="0" presStyleCnt="1" custScaleY="131930">
        <dgm:presLayoutVars>
          <dgm:bulletEnabled val="1"/>
        </dgm:presLayoutVars>
      </dgm:prSet>
      <dgm:spPr/>
    </dgm:pt>
  </dgm:ptLst>
  <dgm:cxnLst>
    <dgm:cxn modelId="{CCD25D10-420B-4A77-8AD0-72C059FBA849}" type="presOf" srcId="{FE0E55EC-0BE5-4699-9EF5-5117CBC780DD}" destId="{8BE4E2A1-BDDC-438C-B514-2D3ABA06924D}" srcOrd="0" destOrd="4" presId="urn:microsoft.com/office/officeart/2005/8/layout/vList2"/>
    <dgm:cxn modelId="{7EDFF529-6C3B-495A-AA40-86D6DE12F9BD}" srcId="{CDE2C9A2-2068-445F-852C-0587AE228463}" destId="{0E78E64F-0466-4837-B80E-130BA494F873}" srcOrd="0" destOrd="0" parTransId="{1DC48A25-5910-47B6-A5D6-A5E1747FB2B4}" sibTransId="{8A34F5C9-914E-48F8-8FF9-BD82922ACA55}"/>
    <dgm:cxn modelId="{53845933-9C1D-490C-8642-483D6FDA3264}" srcId="{50C3DC2E-EBE1-4698-A48C-48E9500BE255}" destId="{F7CAE39C-D67A-4118-A5CA-6943AC523F9B}" srcOrd="1" destOrd="0" parTransId="{5C60B103-B7FA-4ED0-8796-DF81D96698AC}" sibTransId="{956EC2F6-1516-461B-A9D9-C9CE0434BAB7}"/>
    <dgm:cxn modelId="{EB4B8863-F0D9-426E-B51D-261876C9386C}" srcId="{F7CAE39C-D67A-4118-A5CA-6943AC523F9B}" destId="{384350EB-8B9F-4B5C-B1C0-B1196419528F}" srcOrd="1" destOrd="0" parTransId="{F55E6574-F983-4F1F-8A80-CB701BEE3138}" sibTransId="{2C3F67DA-AFE0-43A5-9571-DCB09EC393FA}"/>
    <dgm:cxn modelId="{D4AC0C45-3350-4C5A-B935-79148D09E34C}" type="presOf" srcId="{12B1222C-0BDC-4277-AE54-4C9F94D20538}" destId="{8BE4E2A1-BDDC-438C-B514-2D3ABA06924D}" srcOrd="0" destOrd="1" presId="urn:microsoft.com/office/officeart/2005/8/layout/vList2"/>
    <dgm:cxn modelId="{9BFB916F-4E57-41E9-BCCA-331DCF39B37B}" srcId="{50C3DC2E-EBE1-4698-A48C-48E9500BE255}" destId="{D9AA72BF-6542-4FD0-8255-3F360B93813C}" srcOrd="0" destOrd="0" parTransId="{7C0CDF12-85B9-487B-B4DC-8849D2EC0A54}" sibTransId="{25E2FDA3-5A8C-44AB-B241-3DD02B7B376F}"/>
    <dgm:cxn modelId="{5F913077-0683-40CF-9DD5-A5F0DBEDB5F2}" srcId="{D9AA72BF-6542-4FD0-8255-3F360B93813C}" destId="{55F3B844-62F1-4491-B5E4-21B6D30C6B47}" srcOrd="1" destOrd="0" parTransId="{1FCA437D-946E-4B26-9C2A-F6387A94E5E1}" sibTransId="{56F4BE99-75B9-4AE4-8C90-E2AA009B7A17}"/>
    <dgm:cxn modelId="{1C408E77-1A2E-4C4C-8A40-41D695045A6B}" type="presOf" srcId="{50C3DC2E-EBE1-4698-A48C-48E9500BE255}" destId="{6C7A47F6-AB40-44AD-8708-9781DAA87C31}" srcOrd="0" destOrd="0" presId="urn:microsoft.com/office/officeart/2005/8/layout/vList2"/>
    <dgm:cxn modelId="{F58C9B83-2BB2-4941-B1E0-9F05CDC4D8DE}" type="presOf" srcId="{D9AA72BF-6542-4FD0-8255-3F360B93813C}" destId="{8BE4E2A1-BDDC-438C-B514-2D3ABA06924D}" srcOrd="0" destOrd="0" presId="urn:microsoft.com/office/officeart/2005/8/layout/vList2"/>
    <dgm:cxn modelId="{55B02A8E-3261-41EF-BFA5-20008914026F}" type="presOf" srcId="{305EBD42-18A9-4016-BAB1-7307BB5B132A}" destId="{FA594884-96D5-45A7-96AF-02DDC15AE56A}" srcOrd="0" destOrd="0" presId="urn:microsoft.com/office/officeart/2005/8/layout/vList2"/>
    <dgm:cxn modelId="{A771A091-96F5-4E69-BE88-FF579D55B613}" type="presOf" srcId="{55F3B844-62F1-4491-B5E4-21B6D30C6B47}" destId="{8BE4E2A1-BDDC-438C-B514-2D3ABA06924D}" srcOrd="0" destOrd="2" presId="urn:microsoft.com/office/officeart/2005/8/layout/vList2"/>
    <dgm:cxn modelId="{536116A3-9D8D-43C8-A481-E5DEEAA42F46}" srcId="{50C3DC2E-EBE1-4698-A48C-48E9500BE255}" destId="{CDE2C9A2-2068-445F-852C-0587AE228463}" srcOrd="2" destOrd="0" parTransId="{69C75A8C-19C5-4EDC-A227-363C4D7E6450}" sibTransId="{6C6590AE-5C38-417D-8759-8E9C97994FAD}"/>
    <dgm:cxn modelId="{EF6AD9A6-B572-4BCC-B069-72336CA58907}" type="presOf" srcId="{384350EB-8B9F-4B5C-B1C0-B1196419528F}" destId="{8BE4E2A1-BDDC-438C-B514-2D3ABA06924D}" srcOrd="0" destOrd="5" presId="urn:microsoft.com/office/officeart/2005/8/layout/vList2"/>
    <dgm:cxn modelId="{2B69AAA9-F93D-4B56-97AC-03709FCC5CE8}" srcId="{305EBD42-18A9-4016-BAB1-7307BB5B132A}" destId="{50C3DC2E-EBE1-4698-A48C-48E9500BE255}" srcOrd="0" destOrd="0" parTransId="{D9753A11-A404-4970-B82B-8789589525A4}" sibTransId="{33C4784D-7ED0-4A5C-ACB0-4934379DE680}"/>
    <dgm:cxn modelId="{275822BA-1C14-400D-9E6F-787A99FE9350}" srcId="{D9AA72BF-6542-4FD0-8255-3F360B93813C}" destId="{12B1222C-0BDC-4277-AE54-4C9F94D20538}" srcOrd="0" destOrd="0" parTransId="{64DDCEC3-F7D1-4924-8DBB-1794F047C738}" sibTransId="{B8518259-E9AE-4F77-BD21-2B4F6D32D3AD}"/>
    <dgm:cxn modelId="{B44DBACC-6D5A-4FD0-A071-D6AFCA932683}" type="presOf" srcId="{CDE2C9A2-2068-445F-852C-0587AE228463}" destId="{8BE4E2A1-BDDC-438C-B514-2D3ABA06924D}" srcOrd="0" destOrd="6" presId="urn:microsoft.com/office/officeart/2005/8/layout/vList2"/>
    <dgm:cxn modelId="{2EC3B3E0-D1AF-416C-B475-05363D3E3592}" srcId="{F7CAE39C-D67A-4118-A5CA-6943AC523F9B}" destId="{FE0E55EC-0BE5-4699-9EF5-5117CBC780DD}" srcOrd="0" destOrd="0" parTransId="{8765F9BC-22D4-4387-8A4F-6734FE4FFEE1}" sibTransId="{3ADB95CC-B27B-486E-AEE8-92908534EABF}"/>
    <dgm:cxn modelId="{9681E6E8-4E40-4DB1-86E1-D68B0965F3A9}" type="presOf" srcId="{5480B532-37F5-43B4-97A2-4FDFEAE117DD}" destId="{8BE4E2A1-BDDC-438C-B514-2D3ABA06924D}" srcOrd="0" destOrd="8" presId="urn:microsoft.com/office/officeart/2005/8/layout/vList2"/>
    <dgm:cxn modelId="{64A58FEA-88D9-4236-9F2C-3005760AFF28}" srcId="{CDE2C9A2-2068-445F-852C-0587AE228463}" destId="{5480B532-37F5-43B4-97A2-4FDFEAE117DD}" srcOrd="1" destOrd="0" parTransId="{ADF38ACC-2C68-4E52-BA9C-C928A7490761}" sibTransId="{FE9555BE-4B30-4AED-8956-70A830E53512}"/>
    <dgm:cxn modelId="{F334ADEF-464A-45D0-9CF8-7034A5FBA3C3}" type="presOf" srcId="{F7CAE39C-D67A-4118-A5CA-6943AC523F9B}" destId="{8BE4E2A1-BDDC-438C-B514-2D3ABA06924D}" srcOrd="0" destOrd="3" presId="urn:microsoft.com/office/officeart/2005/8/layout/vList2"/>
    <dgm:cxn modelId="{EBCE75FE-A768-47F3-97A0-94B3E73D2938}" type="presOf" srcId="{0E78E64F-0466-4837-B80E-130BA494F873}" destId="{8BE4E2A1-BDDC-438C-B514-2D3ABA06924D}" srcOrd="0" destOrd="7" presId="urn:microsoft.com/office/officeart/2005/8/layout/vList2"/>
    <dgm:cxn modelId="{E60B5D31-85A0-4546-AFE4-80C73089A61F}" type="presParOf" srcId="{FA594884-96D5-45A7-96AF-02DDC15AE56A}" destId="{6C7A47F6-AB40-44AD-8708-9781DAA87C31}" srcOrd="0" destOrd="0" presId="urn:microsoft.com/office/officeart/2005/8/layout/vList2"/>
    <dgm:cxn modelId="{AAE4E962-70EC-4E6B-A5F0-3C65DCA86141}" type="presParOf" srcId="{FA594884-96D5-45A7-96AF-02DDC15AE56A}" destId="{8BE4E2A1-BDDC-438C-B514-2D3ABA06924D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C57F3C3E-6AF0-4095-BDD9-B6A1D55E992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70C7E4-1F94-4B57-81AE-12C68BF3CDEC}">
      <dgm:prSet phldrT="[Text]" phldr="0" custT="1"/>
      <dgm:spPr>
        <a:solidFill>
          <a:schemeClr val="tx2"/>
        </a:solidFill>
      </dgm:spPr>
      <dgm:t>
        <a:bodyPr/>
        <a:lstStyle/>
        <a:p>
          <a:r>
            <a:rPr lang="en-US" sz="1800" dirty="0"/>
            <a:t>Database size after data generation : 1.744 GB</a:t>
          </a:r>
        </a:p>
      </dgm:t>
    </dgm:pt>
    <dgm:pt modelId="{05BEEA88-E4B2-46B3-998C-106EEE791A52}" type="parTrans" cxnId="{7DA4D191-A97A-4934-8367-A0985B36C4BB}">
      <dgm:prSet/>
      <dgm:spPr/>
      <dgm:t>
        <a:bodyPr/>
        <a:lstStyle/>
        <a:p>
          <a:endParaRPr lang="en-US"/>
        </a:p>
      </dgm:t>
    </dgm:pt>
    <dgm:pt modelId="{DCCC7A2F-CB55-48EE-AA5D-6A9DBA037F12}" type="sibTrans" cxnId="{7DA4D191-A97A-4934-8367-A0985B36C4BB}">
      <dgm:prSet/>
      <dgm:spPr/>
      <dgm:t>
        <a:bodyPr/>
        <a:lstStyle/>
        <a:p>
          <a:endParaRPr lang="en-US"/>
        </a:p>
      </dgm:t>
    </dgm:pt>
    <dgm:pt modelId="{465FDE35-ADD2-4CE3-B9DD-743582C62984}" type="pres">
      <dgm:prSet presAssocID="{C57F3C3E-6AF0-4095-BDD9-B6A1D55E9924}" presName="linearFlow" presStyleCnt="0">
        <dgm:presLayoutVars>
          <dgm:dir/>
          <dgm:resizeHandles val="exact"/>
        </dgm:presLayoutVars>
      </dgm:prSet>
      <dgm:spPr/>
    </dgm:pt>
    <dgm:pt modelId="{10443B3D-A28F-4ADD-9A37-8F43FA66B679}" type="pres">
      <dgm:prSet presAssocID="{2070C7E4-1F94-4B57-81AE-12C68BF3CDEC}" presName="composite" presStyleCnt="0"/>
      <dgm:spPr/>
    </dgm:pt>
    <dgm:pt modelId="{E2A76023-D638-44C6-B778-DA1361C5C9D6}" type="pres">
      <dgm:prSet presAssocID="{2070C7E4-1F94-4B57-81AE-12C68BF3CDEC}" presName="imgShp" presStyleLbl="fgImgPlace1" presStyleIdx="0" presStyleCnt="1" custLinFactNeighborX="-16542" custLinFactNeighborY="-268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k outline"/>
        </a:ext>
      </dgm:extLst>
    </dgm:pt>
    <dgm:pt modelId="{32DE6F9B-CD10-45F8-B704-2A4317858282}" type="pres">
      <dgm:prSet presAssocID="{2070C7E4-1F94-4B57-81AE-12C68BF3CDEC}" presName="txShp" presStyleLbl="node1" presStyleIdx="0" presStyleCnt="1" custAng="5400000" custScaleX="121251" custScaleY="77212" custLinFactNeighborX="12753" custLinFactNeighborY="1123">
        <dgm:presLayoutVars>
          <dgm:bulletEnabled val="1"/>
        </dgm:presLayoutVars>
      </dgm:prSet>
      <dgm:spPr/>
    </dgm:pt>
  </dgm:ptLst>
  <dgm:cxnLst>
    <dgm:cxn modelId="{864A847E-ED7C-46A2-A36F-2E1AFFFC1E8A}" type="presOf" srcId="{2070C7E4-1F94-4B57-81AE-12C68BF3CDEC}" destId="{32DE6F9B-CD10-45F8-B704-2A4317858282}" srcOrd="0" destOrd="0" presId="urn:microsoft.com/office/officeart/2005/8/layout/vList3"/>
    <dgm:cxn modelId="{D3C9438D-FD1D-4B2C-8948-B3EDE39D93B0}" type="presOf" srcId="{C57F3C3E-6AF0-4095-BDD9-B6A1D55E9924}" destId="{465FDE35-ADD2-4CE3-B9DD-743582C62984}" srcOrd="0" destOrd="0" presId="urn:microsoft.com/office/officeart/2005/8/layout/vList3"/>
    <dgm:cxn modelId="{7DA4D191-A97A-4934-8367-A0985B36C4BB}" srcId="{C57F3C3E-6AF0-4095-BDD9-B6A1D55E9924}" destId="{2070C7E4-1F94-4B57-81AE-12C68BF3CDEC}" srcOrd="0" destOrd="0" parTransId="{05BEEA88-E4B2-46B3-998C-106EEE791A52}" sibTransId="{DCCC7A2F-CB55-48EE-AA5D-6A9DBA037F12}"/>
    <dgm:cxn modelId="{2C282F32-7E5B-4281-9815-A63016DFDDCF}" type="presParOf" srcId="{465FDE35-ADD2-4CE3-B9DD-743582C62984}" destId="{10443B3D-A28F-4ADD-9A37-8F43FA66B679}" srcOrd="0" destOrd="0" presId="urn:microsoft.com/office/officeart/2005/8/layout/vList3"/>
    <dgm:cxn modelId="{910897B2-D6B7-40E6-8E67-842C2B4EF7C4}" type="presParOf" srcId="{10443B3D-A28F-4ADD-9A37-8F43FA66B679}" destId="{E2A76023-D638-44C6-B778-DA1361C5C9D6}" srcOrd="0" destOrd="0" presId="urn:microsoft.com/office/officeart/2005/8/layout/vList3"/>
    <dgm:cxn modelId="{59332288-A81B-497C-B40B-40DD1FF566BA}" type="presParOf" srcId="{10443B3D-A28F-4ADD-9A37-8F43FA66B679}" destId="{32DE6F9B-CD10-45F8-B704-2A431785828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29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2EDD7590-9713-4F61-892A-3BB1CB77F9E1}" type="doc">
      <dgm:prSet loTypeId="urn:microsoft.com/office/officeart/2008/layout/AscendingPictureAccentProcess" loCatId="picture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64D4AD5-A4E8-46C6-A026-BA768B77DEF0}">
      <dgm:prSet phldrT="[Text]" phldr="0"/>
      <dgm:spPr>
        <a:solidFill>
          <a:schemeClr val="tx2"/>
        </a:solidFill>
      </dgm:spPr>
      <dgm:t>
        <a:bodyPr/>
        <a:lstStyle/>
        <a:p>
          <a:r>
            <a:rPr lang="en-US" dirty="0"/>
            <a:t>Procedures </a:t>
          </a:r>
        </a:p>
      </dgm:t>
    </dgm:pt>
    <dgm:pt modelId="{DCE6F2BA-1415-4F55-A993-D08564F7B30E}" type="parTrans" cxnId="{7E8AD10E-16D5-4F49-82AF-B3F53291C1E1}">
      <dgm:prSet/>
      <dgm:spPr/>
      <dgm:t>
        <a:bodyPr/>
        <a:lstStyle/>
        <a:p>
          <a:endParaRPr lang="en-US"/>
        </a:p>
      </dgm:t>
    </dgm:pt>
    <dgm:pt modelId="{2F5008D6-6DED-4A13-A9A2-FE7BB05528DA}" type="sibTrans" cxnId="{7E8AD10E-16D5-4F49-82AF-B3F53291C1E1}">
      <dgm:prSet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6000" b="-16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Workflow outline"/>
        </a:ext>
      </dgm:extLst>
    </dgm:pt>
    <dgm:pt modelId="{DD05CA27-D196-4B98-8CA0-3734E8669460}" type="pres">
      <dgm:prSet presAssocID="{2EDD7590-9713-4F61-892A-3BB1CB77F9E1}" presName="Name0" presStyleCnt="0">
        <dgm:presLayoutVars>
          <dgm:chMax val="7"/>
          <dgm:chPref val="7"/>
          <dgm:dir/>
        </dgm:presLayoutVars>
      </dgm:prSet>
      <dgm:spPr/>
    </dgm:pt>
    <dgm:pt modelId="{24A92580-C42F-499D-831E-AF6E40B385A3}" type="pres">
      <dgm:prSet presAssocID="{B64D4AD5-A4E8-46C6-A026-BA768B77DEF0}" presName="parTx1" presStyleLbl="node1" presStyleIdx="0" presStyleCnt="1"/>
      <dgm:spPr/>
    </dgm:pt>
    <dgm:pt modelId="{17B026DE-D711-4DEB-82D0-A5848043A897}" type="pres">
      <dgm:prSet presAssocID="{2F5008D6-6DED-4A13-A9A2-FE7BB05528DA}" presName="picture1" presStyleCnt="0"/>
      <dgm:spPr/>
    </dgm:pt>
    <dgm:pt modelId="{E91E2F6F-ADCA-41F8-98DF-D5C1D49374E7}" type="pres">
      <dgm:prSet presAssocID="{2F5008D6-6DED-4A13-A9A2-FE7BB05528DA}" presName="imageRepeatNode" presStyleLbl="fgImgPlace1" presStyleIdx="0" presStyleCnt="1"/>
      <dgm:spPr/>
    </dgm:pt>
  </dgm:ptLst>
  <dgm:cxnLst>
    <dgm:cxn modelId="{CD410900-758B-48AD-B1B4-F9E5F1127AF4}" type="presOf" srcId="{2EDD7590-9713-4F61-892A-3BB1CB77F9E1}" destId="{DD05CA27-D196-4B98-8CA0-3734E8669460}" srcOrd="0" destOrd="0" presId="urn:microsoft.com/office/officeart/2008/layout/AscendingPictureAccentProcess"/>
    <dgm:cxn modelId="{7E8AD10E-16D5-4F49-82AF-B3F53291C1E1}" srcId="{2EDD7590-9713-4F61-892A-3BB1CB77F9E1}" destId="{B64D4AD5-A4E8-46C6-A026-BA768B77DEF0}" srcOrd="0" destOrd="0" parTransId="{DCE6F2BA-1415-4F55-A993-D08564F7B30E}" sibTransId="{2F5008D6-6DED-4A13-A9A2-FE7BB05528DA}"/>
    <dgm:cxn modelId="{994817A2-738F-4CBA-9921-7BD808887A99}" type="presOf" srcId="{2F5008D6-6DED-4A13-A9A2-FE7BB05528DA}" destId="{E91E2F6F-ADCA-41F8-98DF-D5C1D49374E7}" srcOrd="0" destOrd="0" presId="urn:microsoft.com/office/officeart/2008/layout/AscendingPictureAccentProcess"/>
    <dgm:cxn modelId="{451257D5-5BBC-48C3-8431-CF2384C371F3}" type="presOf" srcId="{B64D4AD5-A4E8-46C6-A026-BA768B77DEF0}" destId="{24A92580-C42F-499D-831E-AF6E40B385A3}" srcOrd="0" destOrd="0" presId="urn:microsoft.com/office/officeart/2008/layout/AscendingPictureAccentProcess"/>
    <dgm:cxn modelId="{84334084-A843-4E00-BA50-804B6FAA02C8}" type="presParOf" srcId="{DD05CA27-D196-4B98-8CA0-3734E8669460}" destId="{24A92580-C42F-499D-831E-AF6E40B385A3}" srcOrd="0" destOrd="0" presId="urn:microsoft.com/office/officeart/2008/layout/AscendingPictureAccentProcess"/>
    <dgm:cxn modelId="{3AA65A2F-0BA6-45DD-B871-4CA22CEDCB30}" type="presParOf" srcId="{DD05CA27-D196-4B98-8CA0-3734E8669460}" destId="{17B026DE-D711-4DEB-82D0-A5848043A897}" srcOrd="1" destOrd="0" presId="urn:microsoft.com/office/officeart/2008/layout/AscendingPictureAccentProcess"/>
    <dgm:cxn modelId="{C3AC6CB4-EB6E-4FA8-BD99-405F28C4ABD6}" type="presParOf" srcId="{17B026DE-D711-4DEB-82D0-A5848043A897}" destId="{E91E2F6F-ADCA-41F8-98DF-D5C1D49374E7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34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9A7F59B2-C7E4-4C99-87EE-FB7FD483E4DE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D56E41-8922-4CBE-9E7C-F3C05BCC7EF4}">
      <dgm:prSet phldrT="[Text]" phldr="0" custT="1"/>
      <dgm:spPr/>
      <dgm:t>
        <a:bodyPr/>
        <a:lstStyle/>
        <a:p>
          <a:r>
            <a:rPr lang="en-US" sz="2000" dirty="0"/>
            <a:t>113 Procedure </a:t>
          </a:r>
        </a:p>
      </dgm:t>
    </dgm:pt>
    <dgm:pt modelId="{F3D22BF6-6328-45F2-9E49-5319FE737DBC}" type="parTrans" cxnId="{EF012C31-EFC2-4B05-AC54-38FD61D8E5DB}">
      <dgm:prSet/>
      <dgm:spPr/>
      <dgm:t>
        <a:bodyPr/>
        <a:lstStyle/>
        <a:p>
          <a:endParaRPr lang="en-US"/>
        </a:p>
      </dgm:t>
    </dgm:pt>
    <dgm:pt modelId="{C5681BEF-038B-4056-9768-26BD12142E59}" type="sibTrans" cxnId="{EF012C31-EFC2-4B05-AC54-38FD61D8E5DB}">
      <dgm:prSet/>
      <dgm:spPr/>
      <dgm:t>
        <a:bodyPr/>
        <a:lstStyle/>
        <a:p>
          <a:endParaRPr lang="en-US"/>
        </a:p>
      </dgm:t>
    </dgm:pt>
    <dgm:pt modelId="{FB69E305-6C56-4E69-B6BF-EA1143056367}">
      <dgm:prSet phldrT="[Text]" phldr="0" custT="1"/>
      <dgm:spPr/>
      <dgm:t>
        <a:bodyPr/>
        <a:lstStyle/>
        <a:p>
          <a:r>
            <a:rPr lang="en-US" sz="2000" dirty="0"/>
            <a:t>Error Handling</a:t>
          </a:r>
        </a:p>
      </dgm:t>
    </dgm:pt>
    <dgm:pt modelId="{F9EF2984-4A08-4C4D-A998-6BC56F220EED}" type="parTrans" cxnId="{E2BB64CB-132D-44F5-AD77-8EC838445F47}">
      <dgm:prSet/>
      <dgm:spPr/>
      <dgm:t>
        <a:bodyPr/>
        <a:lstStyle/>
        <a:p>
          <a:endParaRPr lang="en-US"/>
        </a:p>
      </dgm:t>
    </dgm:pt>
    <dgm:pt modelId="{859F90A7-08F0-4A0E-8908-ADE6C3FB15D7}" type="sibTrans" cxnId="{E2BB64CB-132D-44F5-AD77-8EC838445F47}">
      <dgm:prSet/>
      <dgm:spPr/>
      <dgm:t>
        <a:bodyPr/>
        <a:lstStyle/>
        <a:p>
          <a:endParaRPr lang="en-US"/>
        </a:p>
      </dgm:t>
    </dgm:pt>
    <dgm:pt modelId="{726EF17F-6C9A-4105-8EE0-DE9809CB305D}">
      <dgm:prSet phldrT="[Text]" phldr="0" custT="1"/>
      <dgm:spPr/>
      <dgm:t>
        <a:bodyPr/>
        <a:lstStyle/>
        <a:p>
          <a:r>
            <a:rPr lang="en-US" sz="1600" dirty="0"/>
            <a:t>4 (Select ,Insert ,Update , Delete ) * 26 (Tables Number) = 104</a:t>
          </a:r>
        </a:p>
      </dgm:t>
    </dgm:pt>
    <dgm:pt modelId="{11F85034-2399-43E1-91B5-CB06659A1DC8}" type="parTrans" cxnId="{F95209F6-3003-4B5D-9C99-8620FA0582EF}">
      <dgm:prSet/>
      <dgm:spPr/>
      <dgm:t>
        <a:bodyPr/>
        <a:lstStyle/>
        <a:p>
          <a:endParaRPr lang="en-US"/>
        </a:p>
      </dgm:t>
    </dgm:pt>
    <dgm:pt modelId="{26A56626-EC5A-4E05-9300-75A63741CD5A}" type="sibTrans" cxnId="{F95209F6-3003-4B5D-9C99-8620FA0582EF}">
      <dgm:prSet/>
      <dgm:spPr/>
      <dgm:t>
        <a:bodyPr/>
        <a:lstStyle/>
        <a:p>
          <a:endParaRPr lang="en-US"/>
        </a:p>
      </dgm:t>
    </dgm:pt>
    <dgm:pt modelId="{8308982D-51BB-4DF6-BE1D-AECF3B549D07}">
      <dgm:prSet phldrT="[Text]" phldr="0" custT="1"/>
      <dgm:spPr/>
      <dgm:t>
        <a:bodyPr/>
        <a:lstStyle/>
        <a:p>
          <a:r>
            <a:rPr lang="en-US" sz="1600" dirty="0"/>
            <a:t>3 Custom Procedures </a:t>
          </a:r>
        </a:p>
      </dgm:t>
    </dgm:pt>
    <dgm:pt modelId="{EF64CD06-FA78-483C-BC32-F7FED9218F2D}" type="parTrans" cxnId="{0E1578BD-D3A3-45D3-BF4C-FB5519733311}">
      <dgm:prSet/>
      <dgm:spPr/>
      <dgm:t>
        <a:bodyPr/>
        <a:lstStyle/>
        <a:p>
          <a:endParaRPr lang="en-US"/>
        </a:p>
      </dgm:t>
    </dgm:pt>
    <dgm:pt modelId="{E0386468-ECBD-424D-9D45-6B4E77F1099D}" type="sibTrans" cxnId="{0E1578BD-D3A3-45D3-BF4C-FB5519733311}">
      <dgm:prSet/>
      <dgm:spPr/>
      <dgm:t>
        <a:bodyPr/>
        <a:lstStyle/>
        <a:p>
          <a:endParaRPr lang="en-US"/>
        </a:p>
      </dgm:t>
    </dgm:pt>
    <dgm:pt modelId="{D61EC2F5-F9CD-423F-B3C2-50C5A412E441}">
      <dgm:prSet phldrT="[Text]" phldr="0" custT="1"/>
      <dgm:spPr/>
      <dgm:t>
        <a:bodyPr/>
        <a:lstStyle/>
        <a:p>
          <a:r>
            <a:rPr lang="en-US" sz="1600" dirty="0"/>
            <a:t>6 Report’s Procedure</a:t>
          </a:r>
        </a:p>
      </dgm:t>
    </dgm:pt>
    <dgm:pt modelId="{42569212-2BC0-4545-A9F3-3411D38057B8}" type="parTrans" cxnId="{3AE8CE85-EB95-4A6F-A450-FBD5624AEA83}">
      <dgm:prSet/>
      <dgm:spPr/>
      <dgm:t>
        <a:bodyPr/>
        <a:lstStyle/>
        <a:p>
          <a:endParaRPr lang="en-US"/>
        </a:p>
      </dgm:t>
    </dgm:pt>
    <dgm:pt modelId="{B8151506-92CB-41E6-AF1E-7E27F68BD701}" type="sibTrans" cxnId="{3AE8CE85-EB95-4A6F-A450-FBD5624AEA83}">
      <dgm:prSet/>
      <dgm:spPr/>
      <dgm:t>
        <a:bodyPr/>
        <a:lstStyle/>
        <a:p>
          <a:endParaRPr lang="en-US"/>
        </a:p>
      </dgm:t>
    </dgm:pt>
    <dgm:pt modelId="{644F6B2F-97EE-4A97-B323-B2BAAA1A7A6E}">
      <dgm:prSet phldrT="[Text]" phldr="0" custT="1"/>
      <dgm:spPr/>
      <dgm:t>
        <a:bodyPr/>
        <a:lstStyle/>
        <a:p>
          <a:r>
            <a:rPr lang="en-US" sz="1600" dirty="0"/>
            <a:t>Each error with custom massage </a:t>
          </a:r>
        </a:p>
      </dgm:t>
    </dgm:pt>
    <dgm:pt modelId="{89A14855-1D9C-4C0D-A13F-8FFFC46E9AF4}" type="parTrans" cxnId="{C88A1CAF-006A-4114-888A-3A9FAA486461}">
      <dgm:prSet/>
      <dgm:spPr/>
      <dgm:t>
        <a:bodyPr/>
        <a:lstStyle/>
        <a:p>
          <a:endParaRPr lang="en-US"/>
        </a:p>
      </dgm:t>
    </dgm:pt>
    <dgm:pt modelId="{F58AED51-BC3E-46EB-B403-71725FACC7C5}" type="sibTrans" cxnId="{C88A1CAF-006A-4114-888A-3A9FAA486461}">
      <dgm:prSet/>
      <dgm:spPr/>
      <dgm:t>
        <a:bodyPr/>
        <a:lstStyle/>
        <a:p>
          <a:endParaRPr lang="en-US"/>
        </a:p>
      </dgm:t>
    </dgm:pt>
    <dgm:pt modelId="{90FAA816-4B9E-4BF7-9F53-00957E711149}">
      <dgm:prSet phldrT="[Text]" phldr="0" custT="1"/>
      <dgm:spPr/>
      <dgm:t>
        <a:bodyPr/>
        <a:lstStyle/>
        <a:p>
          <a:r>
            <a:rPr lang="en-US" sz="1600" dirty="0"/>
            <a:t>Primary key violation </a:t>
          </a:r>
        </a:p>
      </dgm:t>
    </dgm:pt>
    <dgm:pt modelId="{1EFBD401-1853-4519-AE6F-88CF135E8269}" type="parTrans" cxnId="{9425B96B-945B-49AD-B9F2-A5B971276957}">
      <dgm:prSet/>
      <dgm:spPr/>
      <dgm:t>
        <a:bodyPr/>
        <a:lstStyle/>
        <a:p>
          <a:endParaRPr lang="en-US"/>
        </a:p>
      </dgm:t>
    </dgm:pt>
    <dgm:pt modelId="{D86D6118-8A67-40C8-B9C7-023386107DC6}" type="sibTrans" cxnId="{9425B96B-945B-49AD-B9F2-A5B971276957}">
      <dgm:prSet/>
      <dgm:spPr/>
      <dgm:t>
        <a:bodyPr/>
        <a:lstStyle/>
        <a:p>
          <a:endParaRPr lang="en-US"/>
        </a:p>
      </dgm:t>
    </dgm:pt>
    <dgm:pt modelId="{27AE51BB-D5D9-488E-A71B-A22662883452}">
      <dgm:prSet phldrT="[Text]" phldr="0" custT="1"/>
      <dgm:spPr/>
      <dgm:t>
        <a:bodyPr/>
        <a:lstStyle/>
        <a:p>
          <a:r>
            <a:rPr lang="en-US" sz="1600" dirty="0"/>
            <a:t>Foreign key violation </a:t>
          </a:r>
        </a:p>
      </dgm:t>
    </dgm:pt>
    <dgm:pt modelId="{E997FA6D-3300-4348-B89D-7F902BE215B9}" type="parTrans" cxnId="{8223AA52-EFD6-456A-9CEE-4592AF2F641D}">
      <dgm:prSet/>
      <dgm:spPr/>
      <dgm:t>
        <a:bodyPr/>
        <a:lstStyle/>
        <a:p>
          <a:endParaRPr lang="en-US"/>
        </a:p>
      </dgm:t>
    </dgm:pt>
    <dgm:pt modelId="{C09097BB-1D1C-4FAA-A8E2-1E3DEF73CD55}" type="sibTrans" cxnId="{8223AA52-EFD6-456A-9CEE-4592AF2F641D}">
      <dgm:prSet/>
      <dgm:spPr/>
      <dgm:t>
        <a:bodyPr/>
        <a:lstStyle/>
        <a:p>
          <a:endParaRPr lang="en-US"/>
        </a:p>
      </dgm:t>
    </dgm:pt>
    <dgm:pt modelId="{98F7FE04-436B-4647-A086-CE09A615A058}">
      <dgm:prSet phldrT="[Text]" phldr="0" custT="1"/>
      <dgm:spPr/>
      <dgm:t>
        <a:bodyPr/>
        <a:lstStyle/>
        <a:p>
          <a:r>
            <a:rPr lang="en-US" sz="1600" dirty="0"/>
            <a:t>Not Null Violation </a:t>
          </a:r>
        </a:p>
      </dgm:t>
    </dgm:pt>
    <dgm:pt modelId="{DF4BD715-4ECF-41E3-8BC0-F1DE73532C04}" type="parTrans" cxnId="{33CAB08C-38CF-4263-B9F5-5EFDEE9CF956}">
      <dgm:prSet/>
      <dgm:spPr/>
      <dgm:t>
        <a:bodyPr/>
        <a:lstStyle/>
        <a:p>
          <a:endParaRPr lang="en-US"/>
        </a:p>
      </dgm:t>
    </dgm:pt>
    <dgm:pt modelId="{3F363B1E-9CD2-4346-9D05-8D48DE5B1B48}" type="sibTrans" cxnId="{33CAB08C-38CF-4263-B9F5-5EFDEE9CF956}">
      <dgm:prSet/>
      <dgm:spPr/>
      <dgm:t>
        <a:bodyPr/>
        <a:lstStyle/>
        <a:p>
          <a:endParaRPr lang="en-US"/>
        </a:p>
      </dgm:t>
    </dgm:pt>
    <dgm:pt modelId="{04FD333F-37F4-4A2B-9656-4B8DDFF7331B}">
      <dgm:prSet phldrT="[Text]" phldr="0" custT="1"/>
      <dgm:spPr/>
      <dgm:t>
        <a:bodyPr/>
        <a:lstStyle/>
        <a:p>
          <a:r>
            <a:rPr lang="en-US" sz="1600" dirty="0"/>
            <a:t>Unique Violation</a:t>
          </a:r>
        </a:p>
      </dgm:t>
    </dgm:pt>
    <dgm:pt modelId="{F9AC528E-ED90-4CFB-AF66-C0C93269973B}" type="parTrans" cxnId="{70553003-2502-4D5F-B939-1674686D77C7}">
      <dgm:prSet/>
      <dgm:spPr/>
      <dgm:t>
        <a:bodyPr/>
        <a:lstStyle/>
        <a:p>
          <a:endParaRPr lang="en-US"/>
        </a:p>
      </dgm:t>
    </dgm:pt>
    <dgm:pt modelId="{394B671B-B844-45C2-99B8-219A34F78F95}" type="sibTrans" cxnId="{70553003-2502-4D5F-B939-1674686D77C7}">
      <dgm:prSet/>
      <dgm:spPr/>
      <dgm:t>
        <a:bodyPr/>
        <a:lstStyle/>
        <a:p>
          <a:endParaRPr lang="en-US"/>
        </a:p>
      </dgm:t>
    </dgm:pt>
    <dgm:pt modelId="{51E52BD6-4BFA-4469-8536-0D541A9A4070}">
      <dgm:prSet phldrT="[Text]" phldr="0"/>
      <dgm:spPr/>
      <dgm:t>
        <a:bodyPr/>
        <a:lstStyle/>
        <a:p>
          <a:endParaRPr lang="en-US" sz="1100" dirty="0"/>
        </a:p>
      </dgm:t>
    </dgm:pt>
    <dgm:pt modelId="{6C1758DD-21E3-411A-8E1E-F449FF2C6BD0}" type="parTrans" cxnId="{1D81CA8B-DBD0-49CA-A840-2D580ECBD94D}">
      <dgm:prSet/>
      <dgm:spPr/>
      <dgm:t>
        <a:bodyPr/>
        <a:lstStyle/>
        <a:p>
          <a:endParaRPr lang="en-US"/>
        </a:p>
      </dgm:t>
    </dgm:pt>
    <dgm:pt modelId="{2C2C1840-E272-4891-951E-5EFFBFC804BD}" type="sibTrans" cxnId="{1D81CA8B-DBD0-49CA-A840-2D580ECBD94D}">
      <dgm:prSet/>
      <dgm:spPr/>
      <dgm:t>
        <a:bodyPr/>
        <a:lstStyle/>
        <a:p>
          <a:endParaRPr lang="en-US"/>
        </a:p>
      </dgm:t>
    </dgm:pt>
    <dgm:pt modelId="{3E6E7FB1-782A-499D-8B9C-36BA543C5F52}" type="pres">
      <dgm:prSet presAssocID="{9A7F59B2-C7E4-4C99-87EE-FB7FD483E4DE}" presName="Name0" presStyleCnt="0">
        <dgm:presLayoutVars>
          <dgm:dir/>
          <dgm:resizeHandles val="exact"/>
        </dgm:presLayoutVars>
      </dgm:prSet>
      <dgm:spPr/>
    </dgm:pt>
    <dgm:pt modelId="{61BE282D-5A94-43F5-9E7F-68422935509B}" type="pres">
      <dgm:prSet presAssocID="{DAD56E41-8922-4CBE-9E7C-F3C05BCC7EF4}" presName="composite" presStyleCnt="0"/>
      <dgm:spPr/>
    </dgm:pt>
    <dgm:pt modelId="{E220EC6C-08F7-47B8-8125-010CF8B5CEF0}" type="pres">
      <dgm:prSet presAssocID="{DAD56E41-8922-4CBE-9E7C-F3C05BCC7EF4}" presName="rect1" presStyleLbl="trAlignAcc1" presStyleIdx="0" presStyleCnt="2">
        <dgm:presLayoutVars>
          <dgm:bulletEnabled val="1"/>
        </dgm:presLayoutVars>
      </dgm:prSet>
      <dgm:spPr/>
    </dgm:pt>
    <dgm:pt modelId="{C2D08DF2-B2F3-4B0D-A000-F5C96F11FB36}" type="pres">
      <dgm:prSet presAssocID="{DAD56E41-8922-4CBE-9E7C-F3C05BCC7EF4}" presName="rect2" presStyleLbl="fgImgPlac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Checklist outline"/>
        </a:ext>
      </dgm:extLst>
    </dgm:pt>
    <dgm:pt modelId="{41E4B6F5-27EB-4A3A-B666-C50366BFF873}" type="pres">
      <dgm:prSet presAssocID="{C5681BEF-038B-4056-9768-26BD12142E59}" presName="sibTrans" presStyleCnt="0"/>
      <dgm:spPr/>
    </dgm:pt>
    <dgm:pt modelId="{C94F8043-5F90-46D6-A34F-1D9B290D4ADA}" type="pres">
      <dgm:prSet presAssocID="{FB69E305-6C56-4E69-B6BF-EA1143056367}" presName="composite" presStyleCnt="0"/>
      <dgm:spPr/>
    </dgm:pt>
    <dgm:pt modelId="{203EDFAF-B2D1-4E5D-849E-03B4EBAA7B58}" type="pres">
      <dgm:prSet presAssocID="{FB69E305-6C56-4E69-B6BF-EA1143056367}" presName="rect1" presStyleLbl="trAlignAcc1" presStyleIdx="1" presStyleCnt="2" custScaleY="127679">
        <dgm:presLayoutVars>
          <dgm:bulletEnabled val="1"/>
        </dgm:presLayoutVars>
      </dgm:prSet>
      <dgm:spPr/>
    </dgm:pt>
    <dgm:pt modelId="{30433D55-42FB-4D2A-8C67-E3CD34F52802}" type="pres">
      <dgm:prSet presAssocID="{FB69E305-6C56-4E69-B6BF-EA1143056367}" presName="rect2" presStyleLbl="fgImgPlac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Question mark with solid fill"/>
        </a:ext>
      </dgm:extLst>
    </dgm:pt>
  </dgm:ptLst>
  <dgm:cxnLst>
    <dgm:cxn modelId="{8C442903-CCEC-442F-BF0D-A27138A0F26B}" type="presOf" srcId="{726EF17F-6C9A-4105-8EE0-DE9809CB305D}" destId="{E220EC6C-08F7-47B8-8125-010CF8B5CEF0}" srcOrd="0" destOrd="1" presId="urn:microsoft.com/office/officeart/2008/layout/PictureStrips"/>
    <dgm:cxn modelId="{70553003-2502-4D5F-B939-1674686D77C7}" srcId="{FB69E305-6C56-4E69-B6BF-EA1143056367}" destId="{04FD333F-37F4-4A2B-9656-4B8DDFF7331B}" srcOrd="4" destOrd="0" parTransId="{F9AC528E-ED90-4CFB-AF66-C0C93269973B}" sibTransId="{394B671B-B844-45C2-99B8-219A34F78F95}"/>
    <dgm:cxn modelId="{41967426-7583-42D3-90EA-FAB9FA5A18C0}" type="presOf" srcId="{27AE51BB-D5D9-488E-A71B-A22662883452}" destId="{203EDFAF-B2D1-4E5D-849E-03B4EBAA7B58}" srcOrd="0" destOrd="3" presId="urn:microsoft.com/office/officeart/2008/layout/PictureStrips"/>
    <dgm:cxn modelId="{FBB6A82E-F54D-41E4-A4C7-66493391D85E}" type="presOf" srcId="{98F7FE04-436B-4647-A086-CE09A615A058}" destId="{203EDFAF-B2D1-4E5D-849E-03B4EBAA7B58}" srcOrd="0" destOrd="4" presId="urn:microsoft.com/office/officeart/2008/layout/PictureStrips"/>
    <dgm:cxn modelId="{EF012C31-EFC2-4B05-AC54-38FD61D8E5DB}" srcId="{9A7F59B2-C7E4-4C99-87EE-FB7FD483E4DE}" destId="{DAD56E41-8922-4CBE-9E7C-F3C05BCC7EF4}" srcOrd="0" destOrd="0" parTransId="{F3D22BF6-6328-45F2-9E49-5319FE737DBC}" sibTransId="{C5681BEF-038B-4056-9768-26BD12142E59}"/>
    <dgm:cxn modelId="{8B8A3F5C-08A7-422B-9202-0D05A45B9C6E}" type="presOf" srcId="{8308982D-51BB-4DF6-BE1D-AECF3B549D07}" destId="{E220EC6C-08F7-47B8-8125-010CF8B5CEF0}" srcOrd="0" destOrd="2" presId="urn:microsoft.com/office/officeart/2008/layout/PictureStrips"/>
    <dgm:cxn modelId="{76A97D68-2A72-49CF-890D-90DF8D0F3232}" type="presOf" srcId="{FB69E305-6C56-4E69-B6BF-EA1143056367}" destId="{203EDFAF-B2D1-4E5D-849E-03B4EBAA7B58}" srcOrd="0" destOrd="0" presId="urn:microsoft.com/office/officeart/2008/layout/PictureStrips"/>
    <dgm:cxn modelId="{9425B96B-945B-49AD-B9F2-A5B971276957}" srcId="{FB69E305-6C56-4E69-B6BF-EA1143056367}" destId="{90FAA816-4B9E-4BF7-9F53-00957E711149}" srcOrd="1" destOrd="0" parTransId="{1EFBD401-1853-4519-AE6F-88CF135E8269}" sibTransId="{D86D6118-8A67-40C8-B9C7-023386107DC6}"/>
    <dgm:cxn modelId="{8223AA52-EFD6-456A-9CEE-4592AF2F641D}" srcId="{FB69E305-6C56-4E69-B6BF-EA1143056367}" destId="{27AE51BB-D5D9-488E-A71B-A22662883452}" srcOrd="2" destOrd="0" parTransId="{E997FA6D-3300-4348-B89D-7F902BE215B9}" sibTransId="{C09097BB-1D1C-4FAA-A8E2-1E3DEF73CD55}"/>
    <dgm:cxn modelId="{B584517C-2ACF-44E7-9103-F568A787DF28}" type="presOf" srcId="{90FAA816-4B9E-4BF7-9F53-00957E711149}" destId="{203EDFAF-B2D1-4E5D-849E-03B4EBAA7B58}" srcOrd="0" destOrd="2" presId="urn:microsoft.com/office/officeart/2008/layout/PictureStrips"/>
    <dgm:cxn modelId="{3AE8CE85-EB95-4A6F-A450-FBD5624AEA83}" srcId="{DAD56E41-8922-4CBE-9E7C-F3C05BCC7EF4}" destId="{D61EC2F5-F9CD-423F-B3C2-50C5A412E441}" srcOrd="2" destOrd="0" parTransId="{42569212-2BC0-4545-A9F3-3411D38057B8}" sibTransId="{B8151506-92CB-41E6-AF1E-7E27F68BD701}"/>
    <dgm:cxn modelId="{1D81CA8B-DBD0-49CA-A840-2D580ECBD94D}" srcId="{FB69E305-6C56-4E69-B6BF-EA1143056367}" destId="{51E52BD6-4BFA-4469-8536-0D541A9A4070}" srcOrd="5" destOrd="0" parTransId="{6C1758DD-21E3-411A-8E1E-F449FF2C6BD0}" sibTransId="{2C2C1840-E272-4891-951E-5EFFBFC804BD}"/>
    <dgm:cxn modelId="{33CAB08C-38CF-4263-B9F5-5EFDEE9CF956}" srcId="{FB69E305-6C56-4E69-B6BF-EA1143056367}" destId="{98F7FE04-436B-4647-A086-CE09A615A058}" srcOrd="3" destOrd="0" parTransId="{DF4BD715-4ECF-41E3-8BC0-F1DE73532C04}" sibTransId="{3F363B1E-9CD2-4346-9D05-8D48DE5B1B48}"/>
    <dgm:cxn modelId="{FD5C909A-BA38-4D1C-BDB4-0E6E00E51BB7}" type="presOf" srcId="{644F6B2F-97EE-4A97-B323-B2BAAA1A7A6E}" destId="{203EDFAF-B2D1-4E5D-849E-03B4EBAA7B58}" srcOrd="0" destOrd="1" presId="urn:microsoft.com/office/officeart/2008/layout/PictureStrips"/>
    <dgm:cxn modelId="{6971D59F-00A6-4818-84D4-F93BB8FB6EAE}" type="presOf" srcId="{51E52BD6-4BFA-4469-8536-0D541A9A4070}" destId="{203EDFAF-B2D1-4E5D-849E-03B4EBAA7B58}" srcOrd="0" destOrd="6" presId="urn:microsoft.com/office/officeart/2008/layout/PictureStrips"/>
    <dgm:cxn modelId="{C88A1CAF-006A-4114-888A-3A9FAA486461}" srcId="{FB69E305-6C56-4E69-B6BF-EA1143056367}" destId="{644F6B2F-97EE-4A97-B323-B2BAAA1A7A6E}" srcOrd="0" destOrd="0" parTransId="{89A14855-1D9C-4C0D-A13F-8FFFC46E9AF4}" sibTransId="{F58AED51-BC3E-46EB-B403-71725FACC7C5}"/>
    <dgm:cxn modelId="{0E1578BD-D3A3-45D3-BF4C-FB5519733311}" srcId="{DAD56E41-8922-4CBE-9E7C-F3C05BCC7EF4}" destId="{8308982D-51BB-4DF6-BE1D-AECF3B549D07}" srcOrd="1" destOrd="0" parTransId="{EF64CD06-FA78-483C-BC32-F7FED9218F2D}" sibTransId="{E0386468-ECBD-424D-9D45-6B4E77F1099D}"/>
    <dgm:cxn modelId="{6F42C8C0-EBDF-47F6-8FB7-ABC2F5FD97C5}" type="presOf" srcId="{9A7F59B2-C7E4-4C99-87EE-FB7FD483E4DE}" destId="{3E6E7FB1-782A-499D-8B9C-36BA543C5F52}" srcOrd="0" destOrd="0" presId="urn:microsoft.com/office/officeart/2008/layout/PictureStrips"/>
    <dgm:cxn modelId="{E2BB64CB-132D-44F5-AD77-8EC838445F47}" srcId="{9A7F59B2-C7E4-4C99-87EE-FB7FD483E4DE}" destId="{FB69E305-6C56-4E69-B6BF-EA1143056367}" srcOrd="1" destOrd="0" parTransId="{F9EF2984-4A08-4C4D-A998-6BC56F220EED}" sibTransId="{859F90A7-08F0-4A0E-8908-ADE6C3FB15D7}"/>
    <dgm:cxn modelId="{69280FD3-E0C7-4BB1-9E57-6FA653948D8C}" type="presOf" srcId="{D61EC2F5-F9CD-423F-B3C2-50C5A412E441}" destId="{E220EC6C-08F7-47B8-8125-010CF8B5CEF0}" srcOrd="0" destOrd="3" presId="urn:microsoft.com/office/officeart/2008/layout/PictureStrips"/>
    <dgm:cxn modelId="{E653B1E7-2930-4802-83F3-8FEBF2F4E66E}" type="presOf" srcId="{04FD333F-37F4-4A2B-9656-4B8DDFF7331B}" destId="{203EDFAF-B2D1-4E5D-849E-03B4EBAA7B58}" srcOrd="0" destOrd="5" presId="urn:microsoft.com/office/officeart/2008/layout/PictureStrips"/>
    <dgm:cxn modelId="{F95209F6-3003-4B5D-9C99-8620FA0582EF}" srcId="{DAD56E41-8922-4CBE-9E7C-F3C05BCC7EF4}" destId="{726EF17F-6C9A-4105-8EE0-DE9809CB305D}" srcOrd="0" destOrd="0" parTransId="{11F85034-2399-43E1-91B5-CB06659A1DC8}" sibTransId="{26A56626-EC5A-4E05-9300-75A63741CD5A}"/>
    <dgm:cxn modelId="{A12759FC-B4B2-4D53-B277-354392D40E7C}" type="presOf" srcId="{DAD56E41-8922-4CBE-9E7C-F3C05BCC7EF4}" destId="{E220EC6C-08F7-47B8-8125-010CF8B5CEF0}" srcOrd="0" destOrd="0" presId="urn:microsoft.com/office/officeart/2008/layout/PictureStrips"/>
    <dgm:cxn modelId="{E8983201-D942-46BF-A691-0CB4F161A2DD}" type="presParOf" srcId="{3E6E7FB1-782A-499D-8B9C-36BA543C5F52}" destId="{61BE282D-5A94-43F5-9E7F-68422935509B}" srcOrd="0" destOrd="0" presId="urn:microsoft.com/office/officeart/2008/layout/PictureStrips"/>
    <dgm:cxn modelId="{556729F2-C23F-4E4E-876F-12A945CEA9F0}" type="presParOf" srcId="{61BE282D-5A94-43F5-9E7F-68422935509B}" destId="{E220EC6C-08F7-47B8-8125-010CF8B5CEF0}" srcOrd="0" destOrd="0" presId="urn:microsoft.com/office/officeart/2008/layout/PictureStrips"/>
    <dgm:cxn modelId="{0675587E-6D4B-48D2-A602-B16DA8877F8F}" type="presParOf" srcId="{61BE282D-5A94-43F5-9E7F-68422935509B}" destId="{C2D08DF2-B2F3-4B0D-A000-F5C96F11FB36}" srcOrd="1" destOrd="0" presId="urn:microsoft.com/office/officeart/2008/layout/PictureStrips"/>
    <dgm:cxn modelId="{1BB677CD-2DEE-4E1F-BA97-836F0D698522}" type="presParOf" srcId="{3E6E7FB1-782A-499D-8B9C-36BA543C5F52}" destId="{41E4B6F5-27EB-4A3A-B666-C50366BFF873}" srcOrd="1" destOrd="0" presId="urn:microsoft.com/office/officeart/2008/layout/PictureStrips"/>
    <dgm:cxn modelId="{56AF216F-17A1-4F91-8CF4-B620BC625C94}" type="presParOf" srcId="{3E6E7FB1-782A-499D-8B9C-36BA543C5F52}" destId="{C94F8043-5F90-46D6-A34F-1D9B290D4ADA}" srcOrd="2" destOrd="0" presId="urn:microsoft.com/office/officeart/2008/layout/PictureStrips"/>
    <dgm:cxn modelId="{FD5FC979-AF3C-4511-9F6D-4DCB9E32A2C2}" type="presParOf" srcId="{C94F8043-5F90-46D6-A34F-1D9B290D4ADA}" destId="{203EDFAF-B2D1-4E5D-849E-03B4EBAA7B58}" srcOrd="0" destOrd="0" presId="urn:microsoft.com/office/officeart/2008/layout/PictureStrips"/>
    <dgm:cxn modelId="{84D5A199-FE1F-4A7F-B3F1-68A23020FD52}" type="presParOf" srcId="{C94F8043-5F90-46D6-A34F-1D9B290D4ADA}" destId="{30433D55-42FB-4D2A-8C67-E3CD34F52802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39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2EDD7590-9713-4F61-892A-3BB1CB77F9E1}" type="doc">
      <dgm:prSet loTypeId="urn:microsoft.com/office/officeart/2008/layout/AscendingPictureAccentProcess" loCatId="picture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1502246-24DE-48DF-9247-6E0D0C039AE2}">
      <dgm:prSet phldrT="[Text]" phldr="0"/>
      <dgm:spPr>
        <a:solidFill>
          <a:schemeClr val="tx2"/>
        </a:solidFill>
      </dgm:spPr>
      <dgm:t>
        <a:bodyPr/>
        <a:lstStyle/>
        <a:p>
          <a:r>
            <a:rPr lang="en-US" dirty="0"/>
            <a:t>Triggers</a:t>
          </a:r>
        </a:p>
      </dgm:t>
    </dgm:pt>
    <dgm:pt modelId="{674C024B-1C68-4606-BCEB-7C4172B0825C}" type="parTrans" cxnId="{E7B9D378-FF99-4F42-A9A4-0D568456AE46}">
      <dgm:prSet/>
      <dgm:spPr/>
      <dgm:t>
        <a:bodyPr/>
        <a:lstStyle/>
        <a:p>
          <a:endParaRPr lang="en-US"/>
        </a:p>
      </dgm:t>
    </dgm:pt>
    <dgm:pt modelId="{D3AB554D-B175-43CD-9F05-7871C3802A67}" type="sibTrans" cxnId="{E7B9D378-FF99-4F42-A9A4-0D568456AE46}">
      <dgm:prSet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6000" b="-16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Bow And Arrow outline"/>
        </a:ext>
      </dgm:extLst>
    </dgm:pt>
    <dgm:pt modelId="{DD05CA27-D196-4B98-8CA0-3734E8669460}" type="pres">
      <dgm:prSet presAssocID="{2EDD7590-9713-4F61-892A-3BB1CB77F9E1}" presName="Name0" presStyleCnt="0">
        <dgm:presLayoutVars>
          <dgm:chMax val="7"/>
          <dgm:chPref val="7"/>
          <dgm:dir/>
        </dgm:presLayoutVars>
      </dgm:prSet>
      <dgm:spPr/>
    </dgm:pt>
    <dgm:pt modelId="{0E4BA7AD-1083-4A07-8B2F-BD09E4E2D006}" type="pres">
      <dgm:prSet presAssocID="{61502246-24DE-48DF-9247-6E0D0C039AE2}" presName="parTx1" presStyleLbl="node1" presStyleIdx="0" presStyleCnt="1"/>
      <dgm:spPr/>
    </dgm:pt>
    <dgm:pt modelId="{D4DC0DCF-ED69-40C6-BAB2-1FB357A05332}" type="pres">
      <dgm:prSet presAssocID="{D3AB554D-B175-43CD-9F05-7871C3802A67}" presName="picture1" presStyleCnt="0"/>
      <dgm:spPr/>
    </dgm:pt>
    <dgm:pt modelId="{52797B5E-AEC0-464F-B582-8CB37E24938F}" type="pres">
      <dgm:prSet presAssocID="{D3AB554D-B175-43CD-9F05-7871C3802A67}" presName="imageRepeatNode" presStyleLbl="fgImgPlace1" presStyleIdx="0" presStyleCnt="1"/>
      <dgm:spPr/>
    </dgm:pt>
  </dgm:ptLst>
  <dgm:cxnLst>
    <dgm:cxn modelId="{CD410900-758B-48AD-B1B4-F9E5F1127AF4}" type="presOf" srcId="{2EDD7590-9713-4F61-892A-3BB1CB77F9E1}" destId="{DD05CA27-D196-4B98-8CA0-3734E8669460}" srcOrd="0" destOrd="0" presId="urn:microsoft.com/office/officeart/2008/layout/AscendingPictureAccentProcess"/>
    <dgm:cxn modelId="{66F0FA2D-6D26-4FE0-A22B-59B65907450E}" type="presOf" srcId="{61502246-24DE-48DF-9247-6E0D0C039AE2}" destId="{0E4BA7AD-1083-4A07-8B2F-BD09E4E2D006}" srcOrd="0" destOrd="0" presId="urn:microsoft.com/office/officeart/2008/layout/AscendingPictureAccentProcess"/>
    <dgm:cxn modelId="{E7B9D378-FF99-4F42-A9A4-0D568456AE46}" srcId="{2EDD7590-9713-4F61-892A-3BB1CB77F9E1}" destId="{61502246-24DE-48DF-9247-6E0D0C039AE2}" srcOrd="0" destOrd="0" parTransId="{674C024B-1C68-4606-BCEB-7C4172B0825C}" sibTransId="{D3AB554D-B175-43CD-9F05-7871C3802A67}"/>
    <dgm:cxn modelId="{841D61D8-BF4C-4BE8-A443-69CCF039D0DF}" type="presOf" srcId="{D3AB554D-B175-43CD-9F05-7871C3802A67}" destId="{52797B5E-AEC0-464F-B582-8CB37E24938F}" srcOrd="0" destOrd="0" presId="urn:microsoft.com/office/officeart/2008/layout/AscendingPictureAccentProcess"/>
    <dgm:cxn modelId="{5CD9D9AF-C685-4DC6-AE39-3B455F097314}" type="presParOf" srcId="{DD05CA27-D196-4B98-8CA0-3734E8669460}" destId="{0E4BA7AD-1083-4A07-8B2F-BD09E4E2D006}" srcOrd="0" destOrd="0" presId="urn:microsoft.com/office/officeart/2008/layout/AscendingPictureAccentProcess"/>
    <dgm:cxn modelId="{87632889-4B9F-41AC-9A1E-0424EBF86CFD}" type="presParOf" srcId="{DD05CA27-D196-4B98-8CA0-3734E8669460}" destId="{D4DC0DCF-ED69-40C6-BAB2-1FB357A05332}" srcOrd="1" destOrd="0" presId="urn:microsoft.com/office/officeart/2008/layout/AscendingPictureAccentProcess"/>
    <dgm:cxn modelId="{BBC1C1CB-F8FC-4DDF-BCEB-98BD56931876}" type="presParOf" srcId="{D4DC0DCF-ED69-40C6-BAB2-1FB357A05332}" destId="{52797B5E-AEC0-464F-B582-8CB37E24938F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45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343E5F25-72C3-4419-95F7-CF3E1FD6A414}" type="doc">
      <dgm:prSet loTypeId="urn:microsoft.com/office/officeart/2008/layout/PictureAccentLis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7C6022AC-4873-4E2B-B31C-7F737BEF1901}">
      <dgm:prSet phldrT="[Text]"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tx2">
            <a:alpha val="50000"/>
          </a:schemeClr>
        </a:solidFill>
        <a:ln>
          <a:noFill/>
        </a:ln>
      </dgm:spPr>
      <dgm:t>
        <a:bodyPr/>
        <a:lstStyle/>
        <a:p>
          <a:r>
            <a: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Audit Table</a:t>
          </a:r>
        </a:p>
      </dgm:t>
    </dgm:pt>
    <dgm:pt modelId="{BB251087-5356-46D6-B5F4-CDB70A5CBB44}" type="parTrans" cxnId="{75909D84-DB6D-468B-849E-5C76F3F4A378}">
      <dgm:prSet/>
      <dgm:spPr/>
      <dgm:t>
        <a:bodyPr/>
        <a:lstStyle/>
        <a:p>
          <a:endParaRPr lang="en-US"/>
        </a:p>
      </dgm:t>
    </dgm:pt>
    <dgm:pt modelId="{BA4CF700-DDCE-43B2-8937-B9498A9EAFAF}" type="sibTrans" cxnId="{75909D84-DB6D-468B-849E-5C76F3F4A378}">
      <dgm:prSet/>
      <dgm:spPr/>
      <dgm:t>
        <a:bodyPr/>
        <a:lstStyle/>
        <a:p>
          <a:endParaRPr lang="en-US"/>
        </a:p>
      </dgm:t>
    </dgm:pt>
    <dgm:pt modelId="{A24ADD59-FE5E-4E60-AA38-09F8B45731CB}">
      <dgm:prSet phldrT="[Text]"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tx2">
            <a:alpha val="50000"/>
          </a:schemeClr>
        </a:solidFill>
        <a:ln>
          <a:noFill/>
        </a:ln>
      </dgm:spPr>
      <dgm:t>
        <a:bodyPr/>
        <a:lstStyle/>
        <a:p>
          <a:r>
            <a: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 Name &amp; Device Name</a:t>
          </a:r>
        </a:p>
      </dgm:t>
    </dgm:pt>
    <dgm:pt modelId="{75EDE5F0-B1B9-45E0-86B6-D1281199A068}" type="parTrans" cxnId="{2A58ED1E-0F05-408F-9B8D-EA7FADBFC389}">
      <dgm:prSet/>
      <dgm:spPr/>
      <dgm:t>
        <a:bodyPr/>
        <a:lstStyle/>
        <a:p>
          <a:endParaRPr lang="en-US"/>
        </a:p>
      </dgm:t>
    </dgm:pt>
    <dgm:pt modelId="{E2C6015E-4337-45A8-9447-BDCFE37F292F}" type="sibTrans" cxnId="{2A58ED1E-0F05-408F-9B8D-EA7FADBFC389}">
      <dgm:prSet/>
      <dgm:spPr/>
      <dgm:t>
        <a:bodyPr/>
        <a:lstStyle/>
        <a:p>
          <a:endParaRPr lang="en-US"/>
        </a:p>
      </dgm:t>
    </dgm:pt>
    <dgm:pt modelId="{6432D096-BBFE-42A0-8ED1-09574A4E4098}">
      <dgm:prSet phldrT="[Text]"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tx2">
            <a:alpha val="50000"/>
          </a:schemeClr>
        </a:solidFill>
        <a:ln>
          <a:noFill/>
        </a:ln>
      </dgm:spPr>
      <dgm:t>
        <a:bodyPr/>
        <a:lstStyle/>
        <a:p>
          <a:r>
            <a:rPr lang="en-US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Action Type </a:t>
          </a:r>
          <a:endParaRPr lang="en-US" sz="2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86C305E-F028-425A-AE99-0517F6B8203F}" type="parTrans" cxnId="{24AD8035-480B-4CD0-9724-F18DCF9C0BC5}">
      <dgm:prSet/>
      <dgm:spPr/>
      <dgm:t>
        <a:bodyPr/>
        <a:lstStyle/>
        <a:p>
          <a:endParaRPr lang="en-US"/>
        </a:p>
      </dgm:t>
    </dgm:pt>
    <dgm:pt modelId="{2A7A249E-953A-450E-9D07-840C9EE41160}" type="sibTrans" cxnId="{24AD8035-480B-4CD0-9724-F18DCF9C0BC5}">
      <dgm:prSet/>
      <dgm:spPr/>
      <dgm:t>
        <a:bodyPr/>
        <a:lstStyle/>
        <a:p>
          <a:endParaRPr lang="en-US"/>
        </a:p>
      </dgm:t>
    </dgm:pt>
    <dgm:pt modelId="{C4B54919-A355-42D2-9998-CD3422405E54}">
      <dgm:prSet phldrT="[Text]"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tx2">
            <a:alpha val="50000"/>
          </a:schemeClr>
        </a:solidFill>
        <a:ln>
          <a:noFill/>
        </a:ln>
      </dgm:spPr>
      <dgm:t>
        <a:bodyPr/>
        <a:lstStyle/>
        <a:p>
          <a:r>
            <a:rPr lang="en-US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Modified Table</a:t>
          </a:r>
          <a:endParaRPr lang="en-US" sz="2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49AFB88-BCB2-43C5-9DC7-2940529CC1AB}" type="parTrans" cxnId="{1951CF48-19C6-4EA8-AB22-D1447FC8E004}">
      <dgm:prSet/>
      <dgm:spPr/>
      <dgm:t>
        <a:bodyPr/>
        <a:lstStyle/>
        <a:p>
          <a:endParaRPr lang="en-US"/>
        </a:p>
      </dgm:t>
    </dgm:pt>
    <dgm:pt modelId="{93E0B48D-37CA-44FF-8A3A-DDA2C58734AE}" type="sibTrans" cxnId="{1951CF48-19C6-4EA8-AB22-D1447FC8E004}">
      <dgm:prSet/>
      <dgm:spPr/>
      <dgm:t>
        <a:bodyPr/>
        <a:lstStyle/>
        <a:p>
          <a:endParaRPr lang="en-US"/>
        </a:p>
      </dgm:t>
    </dgm:pt>
    <dgm:pt modelId="{62D99C72-B1F1-4BDA-AE8C-C91E3AA185DA}">
      <dgm:prSet phldrT="[Text]"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tx2">
            <a:alpha val="50000"/>
          </a:schemeClr>
        </a:solidFill>
        <a:ln>
          <a:noFill/>
        </a:ln>
      </dgm:spPr>
      <dgm:t>
        <a:bodyPr/>
        <a:lstStyle/>
        <a:p>
          <a:r>
            <a: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Date &amp; Time</a:t>
          </a:r>
        </a:p>
      </dgm:t>
    </dgm:pt>
    <dgm:pt modelId="{C56E2B11-70F4-4556-B94D-3FEC9017D629}" type="parTrans" cxnId="{60E06272-7FD2-4BB3-85A3-5EB5E4651643}">
      <dgm:prSet/>
      <dgm:spPr/>
      <dgm:t>
        <a:bodyPr/>
        <a:lstStyle/>
        <a:p>
          <a:endParaRPr lang="en-US"/>
        </a:p>
      </dgm:t>
    </dgm:pt>
    <dgm:pt modelId="{17C26FCE-461D-48DF-8E31-69CA07E252A0}" type="sibTrans" cxnId="{60E06272-7FD2-4BB3-85A3-5EB5E4651643}">
      <dgm:prSet/>
      <dgm:spPr/>
      <dgm:t>
        <a:bodyPr/>
        <a:lstStyle/>
        <a:p>
          <a:endParaRPr lang="en-US"/>
        </a:p>
      </dgm:t>
    </dgm:pt>
    <dgm:pt modelId="{E11D2D62-8BC2-4E1C-8C5A-10266CFEBA22}">
      <dgm:prSet phldrT="[Text]"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tx2">
            <a:alpha val="50000"/>
          </a:schemeClr>
        </a:solidFill>
        <a:ln>
          <a:noFill/>
        </a:ln>
      </dgm:spPr>
      <dgm:t>
        <a:bodyPr/>
        <a:lstStyle/>
        <a:p>
          <a:r>
            <a: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Record Before Action</a:t>
          </a:r>
        </a:p>
      </dgm:t>
    </dgm:pt>
    <dgm:pt modelId="{15C3CB81-E96B-48EF-8F89-BDD61B4E1294}" type="parTrans" cxnId="{2BDE63CD-79CB-4651-8A88-5797FB9D6275}">
      <dgm:prSet/>
      <dgm:spPr/>
      <dgm:t>
        <a:bodyPr/>
        <a:lstStyle/>
        <a:p>
          <a:endParaRPr lang="en-US"/>
        </a:p>
      </dgm:t>
    </dgm:pt>
    <dgm:pt modelId="{4DFE33E3-E57B-4BBD-B7FA-51F9550A8847}" type="sibTrans" cxnId="{2BDE63CD-79CB-4651-8A88-5797FB9D6275}">
      <dgm:prSet/>
      <dgm:spPr/>
      <dgm:t>
        <a:bodyPr/>
        <a:lstStyle/>
        <a:p>
          <a:endParaRPr lang="en-US"/>
        </a:p>
      </dgm:t>
    </dgm:pt>
    <dgm:pt modelId="{2729B668-3F22-4CF0-BFEE-7E03EDFE1EA3}">
      <dgm:prSet phldrT="[Text]"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tx2">
            <a:alpha val="50000"/>
          </a:schemeClr>
        </a:solidFill>
        <a:ln>
          <a:noFill/>
        </a:ln>
      </dgm:spPr>
      <dgm:t>
        <a:bodyPr/>
        <a:lstStyle/>
        <a:p>
          <a:r>
            <a: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Record After Action</a:t>
          </a:r>
        </a:p>
      </dgm:t>
    </dgm:pt>
    <dgm:pt modelId="{7F0EC811-78A2-4163-9F2B-9399440DDAA2}" type="parTrans" cxnId="{C5F50C4B-B82C-458C-876E-0CA99DABD509}">
      <dgm:prSet/>
      <dgm:spPr/>
      <dgm:t>
        <a:bodyPr/>
        <a:lstStyle/>
        <a:p>
          <a:endParaRPr lang="en-US"/>
        </a:p>
      </dgm:t>
    </dgm:pt>
    <dgm:pt modelId="{EB5F7FBC-D2AF-4250-B987-41D3FCE6B0FF}" type="sibTrans" cxnId="{C5F50C4B-B82C-458C-876E-0CA99DABD509}">
      <dgm:prSet/>
      <dgm:spPr/>
      <dgm:t>
        <a:bodyPr/>
        <a:lstStyle/>
        <a:p>
          <a:endParaRPr lang="en-US"/>
        </a:p>
      </dgm:t>
    </dgm:pt>
    <dgm:pt modelId="{25D1A1A7-AB22-4A60-A3EC-32DA6559F053}" type="pres">
      <dgm:prSet presAssocID="{343E5F25-72C3-4419-95F7-CF3E1FD6A414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9F290CF8-587C-4B31-8611-558196FE024C}" type="pres">
      <dgm:prSet presAssocID="{7C6022AC-4873-4E2B-B31C-7F737BEF1901}" presName="root" presStyleCnt="0">
        <dgm:presLayoutVars>
          <dgm:chMax/>
          <dgm:chPref val="4"/>
        </dgm:presLayoutVars>
      </dgm:prSet>
      <dgm:spPr/>
    </dgm:pt>
    <dgm:pt modelId="{5DF51CA5-3E42-48C9-91E9-C3A97D4EDB65}" type="pres">
      <dgm:prSet presAssocID="{7C6022AC-4873-4E2B-B31C-7F737BEF1901}" presName="rootComposite" presStyleCnt="0">
        <dgm:presLayoutVars/>
      </dgm:prSet>
      <dgm:spPr/>
    </dgm:pt>
    <dgm:pt modelId="{15949A34-12C8-41C4-A18D-8A7CF11F9F2F}" type="pres">
      <dgm:prSet presAssocID="{7C6022AC-4873-4E2B-B31C-7F737BEF1901}" presName="rootText" presStyleLbl="node0" presStyleIdx="0" presStyleCnt="1" custAng="19256630">
        <dgm:presLayoutVars>
          <dgm:chMax/>
          <dgm:chPref val="4"/>
        </dgm:presLayoutVars>
      </dgm:prSet>
      <dgm:spPr/>
    </dgm:pt>
    <dgm:pt modelId="{88590802-EB4C-459F-B1AD-E1A902E90124}" type="pres">
      <dgm:prSet presAssocID="{7C6022AC-4873-4E2B-B31C-7F737BEF1901}" presName="childShape" presStyleCnt="0">
        <dgm:presLayoutVars>
          <dgm:chMax val="0"/>
          <dgm:chPref val="0"/>
        </dgm:presLayoutVars>
      </dgm:prSet>
      <dgm:spPr/>
    </dgm:pt>
    <dgm:pt modelId="{6A33D0F0-B26A-4207-958D-D215ED872389}" type="pres">
      <dgm:prSet presAssocID="{A24ADD59-FE5E-4E60-AA38-09F8B45731CB}" presName="childComposite" presStyleCnt="0">
        <dgm:presLayoutVars>
          <dgm:chMax val="0"/>
          <dgm:chPref val="0"/>
        </dgm:presLayoutVars>
      </dgm:prSet>
      <dgm:spPr/>
    </dgm:pt>
    <dgm:pt modelId="{5D5B862E-9142-41DF-B358-A7E6F2628B8E}" type="pres">
      <dgm:prSet presAssocID="{A24ADD59-FE5E-4E60-AA38-09F8B45731CB}" presName="Image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Audience outline"/>
        </a:ext>
      </dgm:extLst>
    </dgm:pt>
    <dgm:pt modelId="{41654B59-9DC2-4626-A59C-DC3C88FAA49C}" type="pres">
      <dgm:prSet presAssocID="{A24ADD59-FE5E-4E60-AA38-09F8B45731CB}" presName="childText" presStyleLbl="lnNode1" presStyleIdx="0" presStyleCnt="6" custAng="4167648">
        <dgm:presLayoutVars>
          <dgm:chMax val="0"/>
          <dgm:chPref val="0"/>
          <dgm:bulletEnabled val="1"/>
        </dgm:presLayoutVars>
      </dgm:prSet>
      <dgm:spPr/>
    </dgm:pt>
    <dgm:pt modelId="{1AD83923-4F78-4A82-AD2B-392D079C0B28}" type="pres">
      <dgm:prSet presAssocID="{62D99C72-B1F1-4BDA-AE8C-C91E3AA185DA}" presName="childComposite" presStyleCnt="0">
        <dgm:presLayoutVars>
          <dgm:chMax val="0"/>
          <dgm:chPref val="0"/>
        </dgm:presLayoutVars>
      </dgm:prSet>
      <dgm:spPr/>
    </dgm:pt>
    <dgm:pt modelId="{2019F2DA-303D-4763-9E8B-D8681360E0B3}" type="pres">
      <dgm:prSet presAssocID="{62D99C72-B1F1-4BDA-AE8C-C91E3AA185DA}" presName="Image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ck outline"/>
        </a:ext>
      </dgm:extLst>
    </dgm:pt>
    <dgm:pt modelId="{EF75D2C5-29E1-4824-B85C-2F689C6B431D}" type="pres">
      <dgm:prSet presAssocID="{62D99C72-B1F1-4BDA-AE8C-C91E3AA185DA}" presName="childText" presStyleLbl="lnNode1" presStyleIdx="1" presStyleCnt="6" custAng="19524098">
        <dgm:presLayoutVars>
          <dgm:chMax val="0"/>
          <dgm:chPref val="0"/>
          <dgm:bulletEnabled val="1"/>
        </dgm:presLayoutVars>
      </dgm:prSet>
      <dgm:spPr/>
    </dgm:pt>
    <dgm:pt modelId="{A1D49944-21EE-4D40-A0D8-C196A5A20738}" type="pres">
      <dgm:prSet presAssocID="{6432D096-BBFE-42A0-8ED1-09574A4E4098}" presName="childComposite" presStyleCnt="0">
        <dgm:presLayoutVars>
          <dgm:chMax val="0"/>
          <dgm:chPref val="0"/>
        </dgm:presLayoutVars>
      </dgm:prSet>
      <dgm:spPr/>
    </dgm:pt>
    <dgm:pt modelId="{98118743-33C5-428D-A7AA-F808E5B6E9B0}" type="pres">
      <dgm:prSet presAssocID="{6432D096-BBFE-42A0-8ED1-09574A4E4098}" presName="Image" presStyleLbl="node1" presStyleIdx="2" presStyleCnt="6" custAng="1985327" custLinFactX="464028" custLinFactY="21061" custLinFactNeighborX="500000" custLinFactNeighborY="100000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rcle with left arrow outline"/>
        </a:ext>
      </dgm:extLst>
    </dgm:pt>
    <dgm:pt modelId="{F5F38BA7-78B8-4013-8010-FEA8A3E2C910}" type="pres">
      <dgm:prSet presAssocID="{6432D096-BBFE-42A0-8ED1-09574A4E4098}" presName="childText" presStyleLbl="lnNode1" presStyleIdx="2" presStyleCnt="6" custAng="19262115">
        <dgm:presLayoutVars>
          <dgm:chMax val="0"/>
          <dgm:chPref val="0"/>
          <dgm:bulletEnabled val="1"/>
        </dgm:presLayoutVars>
      </dgm:prSet>
      <dgm:spPr/>
    </dgm:pt>
    <dgm:pt modelId="{409D5A4E-806B-4DD2-AEC5-E1B888782647}" type="pres">
      <dgm:prSet presAssocID="{C4B54919-A355-42D2-9998-CD3422405E54}" presName="childComposite" presStyleCnt="0">
        <dgm:presLayoutVars>
          <dgm:chMax val="0"/>
          <dgm:chPref val="0"/>
        </dgm:presLayoutVars>
      </dgm:prSet>
      <dgm:spPr/>
    </dgm:pt>
    <dgm:pt modelId="{C02A8A22-CBD5-490F-A95E-FB0B2795939E}" type="pres">
      <dgm:prSet presAssocID="{C4B54919-A355-42D2-9998-CD3422405E54}" presName="Image" presStyleLbl="node1" presStyleIdx="3" presStyleCnt="6" custLinFactX="-177146" custLinFactY="-121299" custLinFactNeighborX="-200000" custLinFactNeighborY="-200000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 with solid fill"/>
        </a:ext>
      </dgm:extLst>
    </dgm:pt>
    <dgm:pt modelId="{96351341-1330-4D8C-B217-27B916273381}" type="pres">
      <dgm:prSet presAssocID="{C4B54919-A355-42D2-9998-CD3422405E54}" presName="childText" presStyleLbl="lnNode1" presStyleIdx="3" presStyleCnt="6" custLinFactY="-33276" custLinFactNeighborX="53672" custLinFactNeighborY="-100000">
        <dgm:presLayoutVars>
          <dgm:chMax val="0"/>
          <dgm:chPref val="0"/>
          <dgm:bulletEnabled val="1"/>
        </dgm:presLayoutVars>
      </dgm:prSet>
      <dgm:spPr/>
    </dgm:pt>
    <dgm:pt modelId="{4B1C9004-8D00-4566-9ED3-19D075F50164}" type="pres">
      <dgm:prSet presAssocID="{E11D2D62-8BC2-4E1C-8C5A-10266CFEBA22}" presName="childComposite" presStyleCnt="0">
        <dgm:presLayoutVars>
          <dgm:chMax val="0"/>
          <dgm:chPref val="0"/>
        </dgm:presLayoutVars>
      </dgm:prSet>
      <dgm:spPr/>
    </dgm:pt>
    <dgm:pt modelId="{8306463C-388C-48D2-A03F-C958760761D3}" type="pres">
      <dgm:prSet presAssocID="{E11D2D62-8BC2-4E1C-8C5A-10266CFEBA22}" presName="Image" presStyleLbl="node1" presStyleIdx="4" presStyleCnt="6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ck outline"/>
        </a:ext>
      </dgm:extLst>
    </dgm:pt>
    <dgm:pt modelId="{9A97712B-03CC-4330-8987-B0E717E469A8}" type="pres">
      <dgm:prSet presAssocID="{E11D2D62-8BC2-4E1C-8C5A-10266CFEBA22}" presName="childText" presStyleLbl="lnNode1" presStyleIdx="4" presStyleCnt="6" custAng="20131419" custLinFactY="-200000" custLinFactNeighborX="-74226" custLinFactNeighborY="-260845">
        <dgm:presLayoutVars>
          <dgm:chMax val="0"/>
          <dgm:chPref val="0"/>
          <dgm:bulletEnabled val="1"/>
        </dgm:presLayoutVars>
      </dgm:prSet>
      <dgm:spPr/>
    </dgm:pt>
    <dgm:pt modelId="{CCE5C1FB-127B-4F01-B6EE-C900E1587179}" type="pres">
      <dgm:prSet presAssocID="{2729B668-3F22-4CF0-BFEE-7E03EDFE1EA3}" presName="childComposite" presStyleCnt="0">
        <dgm:presLayoutVars>
          <dgm:chMax val="0"/>
          <dgm:chPref val="0"/>
        </dgm:presLayoutVars>
      </dgm:prSet>
      <dgm:spPr/>
    </dgm:pt>
    <dgm:pt modelId="{54507217-D4E9-4A2C-ADD2-3132DEB61428}" type="pres">
      <dgm:prSet presAssocID="{2729B668-3F22-4CF0-BFEE-7E03EDFE1EA3}" presName="Image" presStyleLbl="node1" presStyleIdx="5" presStyleCnt="6" custLinFactX="-100000" custLinFactY="44397" custLinFactNeighborX="-175740" custLinFactNeighborY="100000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ck outline"/>
        </a:ext>
      </dgm:extLst>
    </dgm:pt>
    <dgm:pt modelId="{CE1B0585-05D2-4D71-94D9-6B248A5C4A92}" type="pres">
      <dgm:prSet presAssocID="{2729B668-3F22-4CF0-BFEE-7E03EDFE1EA3}" presName="childText" presStyleLbl="ln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8FD21107-4149-4993-9758-EC55EDE000A5}" type="presOf" srcId="{62D99C72-B1F1-4BDA-AE8C-C91E3AA185DA}" destId="{EF75D2C5-29E1-4824-B85C-2F689C6B431D}" srcOrd="0" destOrd="0" presId="urn:microsoft.com/office/officeart/2008/layout/PictureAccentList"/>
    <dgm:cxn modelId="{855FCA17-3505-4044-9C29-1D595DD180A3}" type="presOf" srcId="{7C6022AC-4873-4E2B-B31C-7F737BEF1901}" destId="{15949A34-12C8-41C4-A18D-8A7CF11F9F2F}" srcOrd="0" destOrd="0" presId="urn:microsoft.com/office/officeart/2008/layout/PictureAccentList"/>
    <dgm:cxn modelId="{2A58ED1E-0F05-408F-9B8D-EA7FADBFC389}" srcId="{7C6022AC-4873-4E2B-B31C-7F737BEF1901}" destId="{A24ADD59-FE5E-4E60-AA38-09F8B45731CB}" srcOrd="0" destOrd="0" parTransId="{75EDE5F0-B1B9-45E0-86B6-D1281199A068}" sibTransId="{E2C6015E-4337-45A8-9447-BDCFE37F292F}"/>
    <dgm:cxn modelId="{24AD8035-480B-4CD0-9724-F18DCF9C0BC5}" srcId="{7C6022AC-4873-4E2B-B31C-7F737BEF1901}" destId="{6432D096-BBFE-42A0-8ED1-09574A4E4098}" srcOrd="2" destOrd="0" parTransId="{C86C305E-F028-425A-AE99-0517F6B8203F}" sibTransId="{2A7A249E-953A-450E-9D07-840C9EE41160}"/>
    <dgm:cxn modelId="{1951CF48-19C6-4EA8-AB22-D1447FC8E004}" srcId="{7C6022AC-4873-4E2B-B31C-7F737BEF1901}" destId="{C4B54919-A355-42D2-9998-CD3422405E54}" srcOrd="3" destOrd="0" parTransId="{849AFB88-BCB2-43C5-9DC7-2940529CC1AB}" sibTransId="{93E0B48D-37CA-44FF-8A3A-DDA2C58734AE}"/>
    <dgm:cxn modelId="{C5F50C4B-B82C-458C-876E-0CA99DABD509}" srcId="{7C6022AC-4873-4E2B-B31C-7F737BEF1901}" destId="{2729B668-3F22-4CF0-BFEE-7E03EDFE1EA3}" srcOrd="5" destOrd="0" parTransId="{7F0EC811-78A2-4163-9F2B-9399440DDAA2}" sibTransId="{EB5F7FBC-D2AF-4250-B987-41D3FCE6B0FF}"/>
    <dgm:cxn modelId="{B6F9546D-87D3-4228-8C89-D79A501CDC88}" type="presOf" srcId="{A24ADD59-FE5E-4E60-AA38-09F8B45731CB}" destId="{41654B59-9DC2-4626-A59C-DC3C88FAA49C}" srcOrd="0" destOrd="0" presId="urn:microsoft.com/office/officeart/2008/layout/PictureAccentList"/>
    <dgm:cxn modelId="{60E06272-7FD2-4BB3-85A3-5EB5E4651643}" srcId="{7C6022AC-4873-4E2B-B31C-7F737BEF1901}" destId="{62D99C72-B1F1-4BDA-AE8C-C91E3AA185DA}" srcOrd="1" destOrd="0" parTransId="{C56E2B11-70F4-4556-B94D-3FEC9017D629}" sibTransId="{17C26FCE-461D-48DF-8E31-69CA07E252A0}"/>
    <dgm:cxn modelId="{D347E052-142F-4FE6-924B-B667AC5A1CC5}" type="presOf" srcId="{E11D2D62-8BC2-4E1C-8C5A-10266CFEBA22}" destId="{9A97712B-03CC-4330-8987-B0E717E469A8}" srcOrd="0" destOrd="0" presId="urn:microsoft.com/office/officeart/2008/layout/PictureAccentList"/>
    <dgm:cxn modelId="{B6906F55-7F33-41DF-BF91-BC303CF721D5}" type="presOf" srcId="{343E5F25-72C3-4419-95F7-CF3E1FD6A414}" destId="{25D1A1A7-AB22-4A60-A3EC-32DA6559F053}" srcOrd="0" destOrd="0" presId="urn:microsoft.com/office/officeart/2008/layout/PictureAccentList"/>
    <dgm:cxn modelId="{75909D84-DB6D-468B-849E-5C76F3F4A378}" srcId="{343E5F25-72C3-4419-95F7-CF3E1FD6A414}" destId="{7C6022AC-4873-4E2B-B31C-7F737BEF1901}" srcOrd="0" destOrd="0" parTransId="{BB251087-5356-46D6-B5F4-CDB70A5CBB44}" sibTransId="{BA4CF700-DDCE-43B2-8937-B9498A9EAFAF}"/>
    <dgm:cxn modelId="{AA737FB2-B998-4F3F-8B47-6FFC8C19AD6A}" type="presOf" srcId="{6432D096-BBFE-42A0-8ED1-09574A4E4098}" destId="{F5F38BA7-78B8-4013-8010-FEA8A3E2C910}" srcOrd="0" destOrd="0" presId="urn:microsoft.com/office/officeart/2008/layout/PictureAccentList"/>
    <dgm:cxn modelId="{1CC93DBB-E4E2-46F7-9B1C-2EEA3CA3D7B1}" type="presOf" srcId="{2729B668-3F22-4CF0-BFEE-7E03EDFE1EA3}" destId="{CE1B0585-05D2-4D71-94D9-6B248A5C4A92}" srcOrd="0" destOrd="0" presId="urn:microsoft.com/office/officeart/2008/layout/PictureAccentList"/>
    <dgm:cxn modelId="{2BDE63CD-79CB-4651-8A88-5797FB9D6275}" srcId="{7C6022AC-4873-4E2B-B31C-7F737BEF1901}" destId="{E11D2D62-8BC2-4E1C-8C5A-10266CFEBA22}" srcOrd="4" destOrd="0" parTransId="{15C3CB81-E96B-48EF-8F89-BDD61B4E1294}" sibTransId="{4DFE33E3-E57B-4BBD-B7FA-51F9550A8847}"/>
    <dgm:cxn modelId="{32042BE9-BBBA-49FA-93B0-E8644BA8EFCA}" type="presOf" srcId="{C4B54919-A355-42D2-9998-CD3422405E54}" destId="{96351341-1330-4D8C-B217-27B916273381}" srcOrd="0" destOrd="0" presId="urn:microsoft.com/office/officeart/2008/layout/PictureAccentList"/>
    <dgm:cxn modelId="{ED1D6EFF-4C25-4D36-8E8C-1680679BA4F2}" type="presParOf" srcId="{25D1A1A7-AB22-4A60-A3EC-32DA6559F053}" destId="{9F290CF8-587C-4B31-8611-558196FE024C}" srcOrd="0" destOrd="0" presId="urn:microsoft.com/office/officeart/2008/layout/PictureAccentList"/>
    <dgm:cxn modelId="{325E1941-4950-4A12-ADAE-82AE1AF7730F}" type="presParOf" srcId="{9F290CF8-587C-4B31-8611-558196FE024C}" destId="{5DF51CA5-3E42-48C9-91E9-C3A97D4EDB65}" srcOrd="0" destOrd="0" presId="urn:microsoft.com/office/officeart/2008/layout/PictureAccentList"/>
    <dgm:cxn modelId="{6F325644-9761-4F80-9650-5B49E11B0058}" type="presParOf" srcId="{5DF51CA5-3E42-48C9-91E9-C3A97D4EDB65}" destId="{15949A34-12C8-41C4-A18D-8A7CF11F9F2F}" srcOrd="0" destOrd="0" presId="urn:microsoft.com/office/officeart/2008/layout/PictureAccentList"/>
    <dgm:cxn modelId="{26537B46-B5F0-40FD-8476-C9560722B4D7}" type="presParOf" srcId="{9F290CF8-587C-4B31-8611-558196FE024C}" destId="{88590802-EB4C-459F-B1AD-E1A902E90124}" srcOrd="1" destOrd="0" presId="urn:microsoft.com/office/officeart/2008/layout/PictureAccentList"/>
    <dgm:cxn modelId="{4F17687A-0358-45DB-A720-EA65B9FB2B58}" type="presParOf" srcId="{88590802-EB4C-459F-B1AD-E1A902E90124}" destId="{6A33D0F0-B26A-4207-958D-D215ED872389}" srcOrd="0" destOrd="0" presId="urn:microsoft.com/office/officeart/2008/layout/PictureAccentList"/>
    <dgm:cxn modelId="{BC9A4A64-42AB-4887-AC2E-32D52A265BCC}" type="presParOf" srcId="{6A33D0F0-B26A-4207-958D-D215ED872389}" destId="{5D5B862E-9142-41DF-B358-A7E6F2628B8E}" srcOrd="0" destOrd="0" presId="urn:microsoft.com/office/officeart/2008/layout/PictureAccentList"/>
    <dgm:cxn modelId="{A58B1F07-2380-49E7-A718-5B04CD472AD5}" type="presParOf" srcId="{6A33D0F0-B26A-4207-958D-D215ED872389}" destId="{41654B59-9DC2-4626-A59C-DC3C88FAA49C}" srcOrd="1" destOrd="0" presId="urn:microsoft.com/office/officeart/2008/layout/PictureAccentList"/>
    <dgm:cxn modelId="{095CB850-35EE-4659-BF44-D3C7AFA10675}" type="presParOf" srcId="{88590802-EB4C-459F-B1AD-E1A902E90124}" destId="{1AD83923-4F78-4A82-AD2B-392D079C0B28}" srcOrd="1" destOrd="0" presId="urn:microsoft.com/office/officeart/2008/layout/PictureAccentList"/>
    <dgm:cxn modelId="{412BDE1A-3D37-463E-92C9-150923F86CD4}" type="presParOf" srcId="{1AD83923-4F78-4A82-AD2B-392D079C0B28}" destId="{2019F2DA-303D-4763-9E8B-D8681360E0B3}" srcOrd="0" destOrd="0" presId="urn:microsoft.com/office/officeart/2008/layout/PictureAccentList"/>
    <dgm:cxn modelId="{9BECA7D9-E169-4B25-94D8-C140E7BA2335}" type="presParOf" srcId="{1AD83923-4F78-4A82-AD2B-392D079C0B28}" destId="{EF75D2C5-29E1-4824-B85C-2F689C6B431D}" srcOrd="1" destOrd="0" presId="urn:microsoft.com/office/officeart/2008/layout/PictureAccentList"/>
    <dgm:cxn modelId="{8A1DC970-8C7E-4AE7-A3DB-6F097859EB2D}" type="presParOf" srcId="{88590802-EB4C-459F-B1AD-E1A902E90124}" destId="{A1D49944-21EE-4D40-A0D8-C196A5A20738}" srcOrd="2" destOrd="0" presId="urn:microsoft.com/office/officeart/2008/layout/PictureAccentList"/>
    <dgm:cxn modelId="{E9D2A0EC-CAED-4624-9980-45014057FB97}" type="presParOf" srcId="{A1D49944-21EE-4D40-A0D8-C196A5A20738}" destId="{98118743-33C5-428D-A7AA-F808E5B6E9B0}" srcOrd="0" destOrd="0" presId="urn:microsoft.com/office/officeart/2008/layout/PictureAccentList"/>
    <dgm:cxn modelId="{72ABA45D-1A9D-46BF-BCB3-E120C42BADBE}" type="presParOf" srcId="{A1D49944-21EE-4D40-A0D8-C196A5A20738}" destId="{F5F38BA7-78B8-4013-8010-FEA8A3E2C910}" srcOrd="1" destOrd="0" presId="urn:microsoft.com/office/officeart/2008/layout/PictureAccentList"/>
    <dgm:cxn modelId="{4E4AE432-5B6C-4C48-A11F-88938AC3EFA0}" type="presParOf" srcId="{88590802-EB4C-459F-B1AD-E1A902E90124}" destId="{409D5A4E-806B-4DD2-AEC5-E1B888782647}" srcOrd="3" destOrd="0" presId="urn:microsoft.com/office/officeart/2008/layout/PictureAccentList"/>
    <dgm:cxn modelId="{05D8D202-1A12-4F83-8B54-20F97C67B28E}" type="presParOf" srcId="{409D5A4E-806B-4DD2-AEC5-E1B888782647}" destId="{C02A8A22-CBD5-490F-A95E-FB0B2795939E}" srcOrd="0" destOrd="0" presId="urn:microsoft.com/office/officeart/2008/layout/PictureAccentList"/>
    <dgm:cxn modelId="{426ED462-D437-42CE-A4CA-570282694654}" type="presParOf" srcId="{409D5A4E-806B-4DD2-AEC5-E1B888782647}" destId="{96351341-1330-4D8C-B217-27B916273381}" srcOrd="1" destOrd="0" presId="urn:microsoft.com/office/officeart/2008/layout/PictureAccentList"/>
    <dgm:cxn modelId="{E05CA261-151D-4C31-909F-0FA1C4B22F83}" type="presParOf" srcId="{88590802-EB4C-459F-B1AD-E1A902E90124}" destId="{4B1C9004-8D00-4566-9ED3-19D075F50164}" srcOrd="4" destOrd="0" presId="urn:microsoft.com/office/officeart/2008/layout/PictureAccentList"/>
    <dgm:cxn modelId="{6A6BB932-7A4F-4F9E-9DBA-CAE73A8A0186}" type="presParOf" srcId="{4B1C9004-8D00-4566-9ED3-19D075F50164}" destId="{8306463C-388C-48D2-A03F-C958760761D3}" srcOrd="0" destOrd="0" presId="urn:microsoft.com/office/officeart/2008/layout/PictureAccentList"/>
    <dgm:cxn modelId="{882574BD-E822-4250-8FD7-0B0B819D0900}" type="presParOf" srcId="{4B1C9004-8D00-4566-9ED3-19D075F50164}" destId="{9A97712B-03CC-4330-8987-B0E717E469A8}" srcOrd="1" destOrd="0" presId="urn:microsoft.com/office/officeart/2008/layout/PictureAccentList"/>
    <dgm:cxn modelId="{E9E85EB0-06F7-4A98-BED5-C3BEF213667A}" type="presParOf" srcId="{88590802-EB4C-459F-B1AD-E1A902E90124}" destId="{CCE5C1FB-127B-4F01-B6EE-C900E1587179}" srcOrd="5" destOrd="0" presId="urn:microsoft.com/office/officeart/2008/layout/PictureAccentList"/>
    <dgm:cxn modelId="{2773612A-DE2C-4B2E-9D18-D9530910B954}" type="presParOf" srcId="{CCE5C1FB-127B-4F01-B6EE-C900E1587179}" destId="{54507217-D4E9-4A2C-ADD2-3132DEB61428}" srcOrd="0" destOrd="0" presId="urn:microsoft.com/office/officeart/2008/layout/PictureAccentList"/>
    <dgm:cxn modelId="{8A14A3E7-E579-4243-AAE4-1F43F28FC02F}" type="presParOf" srcId="{CCE5C1FB-127B-4F01-B6EE-C900E1587179}" destId="{CE1B0585-05D2-4D71-94D9-6B248A5C4A92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50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2C968473-8B8A-49A7-AEF4-E757C13A7569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3855544-9C61-49BA-AD47-BB5EF171C707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3</a:t>
          </a:r>
        </a:p>
      </dgm:t>
    </dgm:pt>
    <dgm:pt modelId="{C2094545-1D1A-46E7-9D27-45DDF1AF9C5B}" type="parTrans" cxnId="{5992A821-58BD-474D-AA81-BE28B2B17B26}">
      <dgm:prSet/>
      <dgm:spPr/>
      <dgm:t>
        <a:bodyPr/>
        <a:lstStyle/>
        <a:p>
          <a:endParaRPr lang="en-US"/>
        </a:p>
      </dgm:t>
    </dgm:pt>
    <dgm:pt modelId="{D35E05A3-D7B5-4442-AA11-AC6B15CC0A72}" type="sibTrans" cxnId="{5992A821-58BD-474D-AA81-BE28B2B17B26}">
      <dgm:prSet/>
      <dgm:spPr/>
      <dgm:t>
        <a:bodyPr/>
        <a:lstStyle/>
        <a:p>
          <a:endParaRPr lang="en-US"/>
        </a:p>
      </dgm:t>
    </dgm:pt>
    <dgm:pt modelId="{4F5F28C1-8D2E-468F-86DB-72D8E0DB5F9A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Database</a:t>
          </a:r>
        </a:p>
      </dgm:t>
    </dgm:pt>
    <dgm:pt modelId="{026F6EB5-106C-4F1B-AE95-F44334B3A965}" type="parTrans" cxnId="{4DBC1A50-9573-416E-AFBA-D631FA6FB54D}">
      <dgm:prSet/>
      <dgm:spPr/>
      <dgm:t>
        <a:bodyPr/>
        <a:lstStyle/>
        <a:p>
          <a:endParaRPr lang="en-US"/>
        </a:p>
      </dgm:t>
    </dgm:pt>
    <dgm:pt modelId="{7B50FC29-6D0A-4301-BACD-B95BFA5D3B2B}" type="sibTrans" cxnId="{4DBC1A50-9573-416E-AFBA-D631FA6FB54D}">
      <dgm:prSet/>
      <dgm:spPr/>
      <dgm:t>
        <a:bodyPr/>
        <a:lstStyle/>
        <a:p>
          <a:endParaRPr lang="en-US"/>
        </a:p>
      </dgm:t>
    </dgm:pt>
    <dgm:pt modelId="{061DE3C0-7967-4940-81E8-1A8BFC5CE727}" type="pres">
      <dgm:prSet presAssocID="{2C968473-8B8A-49A7-AEF4-E757C13A7569}" presName="linearFlow" presStyleCnt="0">
        <dgm:presLayoutVars>
          <dgm:dir/>
          <dgm:animLvl val="lvl"/>
          <dgm:resizeHandles val="exact"/>
        </dgm:presLayoutVars>
      </dgm:prSet>
      <dgm:spPr/>
    </dgm:pt>
    <dgm:pt modelId="{CFA1961D-2894-4349-AFE6-74B6959C66BE}" type="pres">
      <dgm:prSet presAssocID="{D3855544-9C61-49BA-AD47-BB5EF171C707}" presName="composite" presStyleCnt="0"/>
      <dgm:spPr/>
    </dgm:pt>
    <dgm:pt modelId="{588590F4-D96D-4258-B643-11EA322739DB}" type="pres">
      <dgm:prSet presAssocID="{D3855544-9C61-49BA-AD47-BB5EF171C707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8DDCFB98-51F2-466C-9834-9DC3DD644ECB}" type="pres">
      <dgm:prSet presAssocID="{D3855544-9C61-49BA-AD47-BB5EF171C707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5992A821-58BD-474D-AA81-BE28B2B17B26}" srcId="{2C968473-8B8A-49A7-AEF4-E757C13A7569}" destId="{D3855544-9C61-49BA-AD47-BB5EF171C707}" srcOrd="0" destOrd="0" parTransId="{C2094545-1D1A-46E7-9D27-45DDF1AF9C5B}" sibTransId="{D35E05A3-D7B5-4442-AA11-AC6B15CC0A72}"/>
    <dgm:cxn modelId="{4DBC1A50-9573-416E-AFBA-D631FA6FB54D}" srcId="{D3855544-9C61-49BA-AD47-BB5EF171C707}" destId="{4F5F28C1-8D2E-468F-86DB-72D8E0DB5F9A}" srcOrd="0" destOrd="0" parTransId="{026F6EB5-106C-4F1B-AE95-F44334B3A965}" sibTransId="{7B50FC29-6D0A-4301-BACD-B95BFA5D3B2B}"/>
    <dgm:cxn modelId="{63B6C65A-5969-45D6-9FFA-1E6DD8A76175}" type="presOf" srcId="{D3855544-9C61-49BA-AD47-BB5EF171C707}" destId="{588590F4-D96D-4258-B643-11EA322739DB}" srcOrd="0" destOrd="0" presId="urn:microsoft.com/office/officeart/2005/8/layout/chevron2"/>
    <dgm:cxn modelId="{850054DF-6E47-4D5C-9B91-83046F4B4003}" type="presOf" srcId="{2C968473-8B8A-49A7-AEF4-E757C13A7569}" destId="{061DE3C0-7967-4940-81E8-1A8BFC5CE727}" srcOrd="0" destOrd="0" presId="urn:microsoft.com/office/officeart/2005/8/layout/chevron2"/>
    <dgm:cxn modelId="{73837AE1-0E56-424D-BBB5-3C6BA7201369}" type="presOf" srcId="{4F5F28C1-8D2E-468F-86DB-72D8E0DB5F9A}" destId="{8DDCFB98-51F2-466C-9834-9DC3DD644ECB}" srcOrd="0" destOrd="0" presId="urn:microsoft.com/office/officeart/2005/8/layout/chevron2"/>
    <dgm:cxn modelId="{452E3F09-940A-4426-9CAE-A676ABC3A67F}" type="presParOf" srcId="{061DE3C0-7967-4940-81E8-1A8BFC5CE727}" destId="{CFA1961D-2894-4349-AFE6-74B6959C66BE}" srcOrd="0" destOrd="0" presId="urn:microsoft.com/office/officeart/2005/8/layout/chevron2"/>
    <dgm:cxn modelId="{8D5A5774-007D-4831-8A73-E80E30FC7B79}" type="presParOf" srcId="{CFA1961D-2894-4349-AFE6-74B6959C66BE}" destId="{588590F4-D96D-4258-B643-11EA322739DB}" srcOrd="0" destOrd="0" presId="urn:microsoft.com/office/officeart/2005/8/layout/chevron2"/>
    <dgm:cxn modelId="{00EF2036-4DC7-4BC4-AE03-94ED8A9EE127}" type="presParOf" srcId="{CFA1961D-2894-4349-AFE6-74B6959C66BE}" destId="{8DDCFB98-51F2-466C-9834-9DC3DD644EC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2EDD7590-9713-4F61-892A-3BB1CB77F9E1}" type="doc">
      <dgm:prSet loTypeId="urn:microsoft.com/office/officeart/2008/layout/AscendingPictureAccentProcess" loCatId="picture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64D4AD5-A4E8-46C6-A026-BA768B77DEF0}">
      <dgm:prSet phldrT="[Text]" phldr="0"/>
      <dgm:spPr>
        <a:solidFill>
          <a:schemeClr val="tx2"/>
        </a:solidFill>
      </dgm:spPr>
      <dgm:t>
        <a:bodyPr/>
        <a:lstStyle/>
        <a:p>
          <a:r>
            <a:rPr lang="en-US" dirty="0"/>
            <a:t>Procedures </a:t>
          </a:r>
        </a:p>
      </dgm:t>
    </dgm:pt>
    <dgm:pt modelId="{DCE6F2BA-1415-4F55-A993-D08564F7B30E}" type="parTrans" cxnId="{7E8AD10E-16D5-4F49-82AF-B3F53291C1E1}">
      <dgm:prSet/>
      <dgm:spPr/>
      <dgm:t>
        <a:bodyPr/>
        <a:lstStyle/>
        <a:p>
          <a:endParaRPr lang="en-US"/>
        </a:p>
      </dgm:t>
    </dgm:pt>
    <dgm:pt modelId="{2F5008D6-6DED-4A13-A9A2-FE7BB05528DA}" type="sibTrans" cxnId="{7E8AD10E-16D5-4F49-82AF-B3F53291C1E1}">
      <dgm:prSet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6000" b="-16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Workflow outline"/>
        </a:ext>
      </dgm:extLst>
    </dgm:pt>
    <dgm:pt modelId="{DD05CA27-D196-4B98-8CA0-3734E8669460}" type="pres">
      <dgm:prSet presAssocID="{2EDD7590-9713-4F61-892A-3BB1CB77F9E1}" presName="Name0" presStyleCnt="0">
        <dgm:presLayoutVars>
          <dgm:chMax val="7"/>
          <dgm:chPref val="7"/>
          <dgm:dir/>
        </dgm:presLayoutVars>
      </dgm:prSet>
      <dgm:spPr/>
    </dgm:pt>
    <dgm:pt modelId="{24A92580-C42F-499D-831E-AF6E40B385A3}" type="pres">
      <dgm:prSet presAssocID="{B64D4AD5-A4E8-46C6-A026-BA768B77DEF0}" presName="parTx1" presStyleLbl="node1" presStyleIdx="0" presStyleCnt="1"/>
      <dgm:spPr/>
    </dgm:pt>
    <dgm:pt modelId="{17B026DE-D711-4DEB-82D0-A5848043A897}" type="pres">
      <dgm:prSet presAssocID="{2F5008D6-6DED-4A13-A9A2-FE7BB05528DA}" presName="picture1" presStyleCnt="0"/>
      <dgm:spPr/>
    </dgm:pt>
    <dgm:pt modelId="{E91E2F6F-ADCA-41F8-98DF-D5C1D49374E7}" type="pres">
      <dgm:prSet presAssocID="{2F5008D6-6DED-4A13-A9A2-FE7BB05528DA}" presName="imageRepeatNode" presStyleLbl="fgImgPlace1" presStyleIdx="0" presStyleCnt="1"/>
      <dgm:spPr/>
    </dgm:pt>
  </dgm:ptLst>
  <dgm:cxnLst>
    <dgm:cxn modelId="{CD410900-758B-48AD-B1B4-F9E5F1127AF4}" type="presOf" srcId="{2EDD7590-9713-4F61-892A-3BB1CB77F9E1}" destId="{DD05CA27-D196-4B98-8CA0-3734E8669460}" srcOrd="0" destOrd="0" presId="urn:microsoft.com/office/officeart/2008/layout/AscendingPictureAccentProcess"/>
    <dgm:cxn modelId="{7E8AD10E-16D5-4F49-82AF-B3F53291C1E1}" srcId="{2EDD7590-9713-4F61-892A-3BB1CB77F9E1}" destId="{B64D4AD5-A4E8-46C6-A026-BA768B77DEF0}" srcOrd="0" destOrd="0" parTransId="{DCE6F2BA-1415-4F55-A993-D08564F7B30E}" sibTransId="{2F5008D6-6DED-4A13-A9A2-FE7BB05528DA}"/>
    <dgm:cxn modelId="{994817A2-738F-4CBA-9921-7BD808887A99}" type="presOf" srcId="{2F5008D6-6DED-4A13-A9A2-FE7BB05528DA}" destId="{E91E2F6F-ADCA-41F8-98DF-D5C1D49374E7}" srcOrd="0" destOrd="0" presId="urn:microsoft.com/office/officeart/2008/layout/AscendingPictureAccentProcess"/>
    <dgm:cxn modelId="{451257D5-5BBC-48C3-8431-CF2384C371F3}" type="presOf" srcId="{B64D4AD5-A4E8-46C6-A026-BA768B77DEF0}" destId="{24A92580-C42F-499D-831E-AF6E40B385A3}" srcOrd="0" destOrd="0" presId="urn:microsoft.com/office/officeart/2008/layout/AscendingPictureAccentProcess"/>
    <dgm:cxn modelId="{84334084-A843-4E00-BA50-804B6FAA02C8}" type="presParOf" srcId="{DD05CA27-D196-4B98-8CA0-3734E8669460}" destId="{24A92580-C42F-499D-831E-AF6E40B385A3}" srcOrd="0" destOrd="0" presId="urn:microsoft.com/office/officeart/2008/layout/AscendingPictureAccentProcess"/>
    <dgm:cxn modelId="{3AA65A2F-0BA6-45DD-B871-4CA22CEDCB30}" type="presParOf" srcId="{DD05CA27-D196-4B98-8CA0-3734E8669460}" destId="{17B026DE-D711-4DEB-82D0-A5848043A897}" srcOrd="1" destOrd="0" presId="urn:microsoft.com/office/officeart/2008/layout/AscendingPictureAccentProcess"/>
    <dgm:cxn modelId="{C3AC6CB4-EB6E-4FA8-BD99-405F28C4ABD6}" type="presParOf" srcId="{17B026DE-D711-4DEB-82D0-A5848043A897}" destId="{E91E2F6F-ADCA-41F8-98DF-D5C1D49374E7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C968473-8B8A-49A7-AEF4-E757C13A7569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3855544-9C61-49BA-AD47-BB5EF171C707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1</a:t>
          </a:r>
        </a:p>
      </dgm:t>
    </dgm:pt>
    <dgm:pt modelId="{C2094545-1D1A-46E7-9D27-45DDF1AF9C5B}" type="parTrans" cxnId="{5992A821-58BD-474D-AA81-BE28B2B17B26}">
      <dgm:prSet/>
      <dgm:spPr/>
      <dgm:t>
        <a:bodyPr/>
        <a:lstStyle/>
        <a:p>
          <a:endParaRPr lang="en-US"/>
        </a:p>
      </dgm:t>
    </dgm:pt>
    <dgm:pt modelId="{D35E05A3-D7B5-4442-AA11-AC6B15CC0A72}" type="sibTrans" cxnId="{5992A821-58BD-474D-AA81-BE28B2B17B26}">
      <dgm:prSet/>
      <dgm:spPr/>
      <dgm:t>
        <a:bodyPr/>
        <a:lstStyle/>
        <a:p>
          <a:endParaRPr lang="en-US"/>
        </a:p>
      </dgm:t>
    </dgm:pt>
    <dgm:pt modelId="{4F5F28C1-8D2E-468F-86DB-72D8E0DB5F9A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ERD</a:t>
          </a:r>
        </a:p>
      </dgm:t>
    </dgm:pt>
    <dgm:pt modelId="{026F6EB5-106C-4F1B-AE95-F44334B3A965}" type="parTrans" cxnId="{4DBC1A50-9573-416E-AFBA-D631FA6FB54D}">
      <dgm:prSet/>
      <dgm:spPr/>
      <dgm:t>
        <a:bodyPr/>
        <a:lstStyle/>
        <a:p>
          <a:endParaRPr lang="en-US"/>
        </a:p>
      </dgm:t>
    </dgm:pt>
    <dgm:pt modelId="{7B50FC29-6D0A-4301-BACD-B95BFA5D3B2B}" type="sibTrans" cxnId="{4DBC1A50-9573-416E-AFBA-D631FA6FB54D}">
      <dgm:prSet/>
      <dgm:spPr/>
      <dgm:t>
        <a:bodyPr/>
        <a:lstStyle/>
        <a:p>
          <a:endParaRPr lang="en-US"/>
        </a:p>
      </dgm:t>
    </dgm:pt>
    <dgm:pt modelId="{E46122A5-80BC-46BE-B7FA-5A72B88A4E14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2</a:t>
          </a:r>
          <a:r>
            <a:rPr lang="en-US" dirty="0"/>
            <a:t> </a:t>
          </a:r>
        </a:p>
      </dgm:t>
    </dgm:pt>
    <dgm:pt modelId="{2CD065C4-2ED8-4F22-A3BC-61D1F08DC35B}" type="parTrans" cxnId="{43D9BE9E-86D3-42C9-B3CF-760FC6EF3500}">
      <dgm:prSet/>
      <dgm:spPr/>
      <dgm:t>
        <a:bodyPr/>
        <a:lstStyle/>
        <a:p>
          <a:endParaRPr lang="en-US"/>
        </a:p>
      </dgm:t>
    </dgm:pt>
    <dgm:pt modelId="{D54F3B14-54F1-44AA-AAA6-0DD98537140E}" type="sibTrans" cxnId="{43D9BE9E-86D3-42C9-B3CF-760FC6EF3500}">
      <dgm:prSet/>
      <dgm:spPr/>
      <dgm:t>
        <a:bodyPr/>
        <a:lstStyle/>
        <a:p>
          <a:endParaRPr lang="en-US"/>
        </a:p>
      </dgm:t>
    </dgm:pt>
    <dgm:pt modelId="{8B7E6116-B91D-4E04-BC0F-B624B7CC423F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Mapping</a:t>
          </a:r>
        </a:p>
      </dgm:t>
    </dgm:pt>
    <dgm:pt modelId="{25FE431C-BEC8-40CF-B95F-739B23287562}" type="parTrans" cxnId="{74A945C6-E985-4719-9C55-84A20FFDCE81}">
      <dgm:prSet/>
      <dgm:spPr/>
      <dgm:t>
        <a:bodyPr/>
        <a:lstStyle/>
        <a:p>
          <a:endParaRPr lang="en-US"/>
        </a:p>
      </dgm:t>
    </dgm:pt>
    <dgm:pt modelId="{55D33A72-B882-46CE-8CB3-2462A3068433}" type="sibTrans" cxnId="{74A945C6-E985-4719-9C55-84A20FFDCE81}">
      <dgm:prSet/>
      <dgm:spPr/>
      <dgm:t>
        <a:bodyPr/>
        <a:lstStyle/>
        <a:p>
          <a:endParaRPr lang="en-US"/>
        </a:p>
      </dgm:t>
    </dgm:pt>
    <dgm:pt modelId="{021279F0-3687-4631-AF31-D132A3C3CAED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3</a:t>
          </a:r>
        </a:p>
      </dgm:t>
    </dgm:pt>
    <dgm:pt modelId="{3BADE951-29AA-42D0-AF1B-04CB25CF3BB5}" type="parTrans" cxnId="{F65F1D94-79D2-4208-95AA-25FF223268D9}">
      <dgm:prSet/>
      <dgm:spPr/>
      <dgm:t>
        <a:bodyPr/>
        <a:lstStyle/>
        <a:p>
          <a:endParaRPr lang="en-US"/>
        </a:p>
      </dgm:t>
    </dgm:pt>
    <dgm:pt modelId="{DDAD9ED2-8FCE-4E68-BFB6-D4BBF9D63995}" type="sibTrans" cxnId="{F65F1D94-79D2-4208-95AA-25FF223268D9}">
      <dgm:prSet/>
      <dgm:spPr/>
      <dgm:t>
        <a:bodyPr/>
        <a:lstStyle/>
        <a:p>
          <a:endParaRPr lang="en-US"/>
        </a:p>
      </dgm:t>
    </dgm:pt>
    <dgm:pt modelId="{42881718-92EF-42C6-B57D-9EE7112B02D4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5</a:t>
          </a:r>
        </a:p>
      </dgm:t>
    </dgm:pt>
    <dgm:pt modelId="{A55B1489-4373-467E-A8F8-C41803F35ABD}" type="parTrans" cxnId="{3B96C9F5-6581-4A35-9507-2EC6B78ADE29}">
      <dgm:prSet/>
      <dgm:spPr/>
      <dgm:t>
        <a:bodyPr/>
        <a:lstStyle/>
        <a:p>
          <a:endParaRPr lang="en-US"/>
        </a:p>
      </dgm:t>
    </dgm:pt>
    <dgm:pt modelId="{7D03BB9E-B615-401D-A95B-3E833B36AFAA}" type="sibTrans" cxnId="{3B96C9F5-6581-4A35-9507-2EC6B78ADE29}">
      <dgm:prSet/>
      <dgm:spPr/>
      <dgm:t>
        <a:bodyPr/>
        <a:lstStyle/>
        <a:p>
          <a:endParaRPr lang="en-US"/>
        </a:p>
      </dgm:t>
    </dgm:pt>
    <dgm:pt modelId="{3BDC3953-4FAC-4B8D-8A3D-ABC3C7C89FC9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7</a:t>
          </a:r>
        </a:p>
      </dgm:t>
    </dgm:pt>
    <dgm:pt modelId="{ED81C7D1-F445-40C6-AB83-70665A00B55D}" type="parTrans" cxnId="{1381A447-ED8E-4473-9CCD-45F33C7189EF}">
      <dgm:prSet/>
      <dgm:spPr/>
      <dgm:t>
        <a:bodyPr/>
        <a:lstStyle/>
        <a:p>
          <a:endParaRPr lang="en-US"/>
        </a:p>
      </dgm:t>
    </dgm:pt>
    <dgm:pt modelId="{CF747808-CDD9-4C53-9EDD-D9D843ED4B4D}" type="sibTrans" cxnId="{1381A447-ED8E-4473-9CCD-45F33C7189EF}">
      <dgm:prSet/>
      <dgm:spPr/>
      <dgm:t>
        <a:bodyPr/>
        <a:lstStyle/>
        <a:p>
          <a:endParaRPr lang="en-US"/>
        </a:p>
      </dgm:t>
    </dgm:pt>
    <dgm:pt modelId="{92FAAAE7-AD9F-481E-91B5-50D216AFD3E7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4</a:t>
          </a:r>
        </a:p>
      </dgm:t>
    </dgm:pt>
    <dgm:pt modelId="{62CF328F-4A83-4A26-8ED9-5DD27C4CAFFF}" type="parTrans" cxnId="{226BF034-C020-468A-AE72-217992CE3376}">
      <dgm:prSet/>
      <dgm:spPr/>
      <dgm:t>
        <a:bodyPr/>
        <a:lstStyle/>
        <a:p>
          <a:endParaRPr lang="en-US"/>
        </a:p>
      </dgm:t>
    </dgm:pt>
    <dgm:pt modelId="{D7E8B183-782C-4786-B804-8F613D165DF6}" type="sibTrans" cxnId="{226BF034-C020-468A-AE72-217992CE3376}">
      <dgm:prSet/>
      <dgm:spPr/>
      <dgm:t>
        <a:bodyPr/>
        <a:lstStyle/>
        <a:p>
          <a:endParaRPr lang="en-US"/>
        </a:p>
      </dgm:t>
    </dgm:pt>
    <dgm:pt modelId="{5B2DC615-52FA-4840-8EAE-876755E67213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Database</a:t>
          </a:r>
        </a:p>
      </dgm:t>
    </dgm:pt>
    <dgm:pt modelId="{3C7DB7F4-C413-46D0-A1AC-D7F2AABEF4B0}" type="sibTrans" cxnId="{F0DD6831-CB59-4AAD-A514-25FAFE92FEFA}">
      <dgm:prSet/>
      <dgm:spPr/>
      <dgm:t>
        <a:bodyPr/>
        <a:lstStyle/>
        <a:p>
          <a:endParaRPr lang="en-US"/>
        </a:p>
      </dgm:t>
    </dgm:pt>
    <dgm:pt modelId="{689EA873-0974-40B1-9E59-CF19C5313195}" type="parTrans" cxnId="{F0DD6831-CB59-4AAD-A514-25FAFE92FEFA}">
      <dgm:prSet/>
      <dgm:spPr/>
      <dgm:t>
        <a:bodyPr/>
        <a:lstStyle/>
        <a:p>
          <a:endParaRPr lang="en-US"/>
        </a:p>
      </dgm:t>
    </dgm:pt>
    <dgm:pt modelId="{720A410B-688A-47BE-A0D3-781B6B29064A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BI Tools</a:t>
          </a:r>
        </a:p>
      </dgm:t>
    </dgm:pt>
    <dgm:pt modelId="{DBFCCE86-CD94-4FD8-A284-45BFD74C8939}" type="parTrans" cxnId="{2A03AF0F-DD0F-4623-96E5-0EBAF7AB110B}">
      <dgm:prSet/>
      <dgm:spPr/>
      <dgm:t>
        <a:bodyPr/>
        <a:lstStyle/>
        <a:p>
          <a:endParaRPr lang="en-US"/>
        </a:p>
      </dgm:t>
    </dgm:pt>
    <dgm:pt modelId="{14F074B3-134A-4532-A9E3-7E84AC29DFDC}" type="sibTrans" cxnId="{2A03AF0F-DD0F-4623-96E5-0EBAF7AB110B}">
      <dgm:prSet/>
      <dgm:spPr/>
      <dgm:t>
        <a:bodyPr/>
        <a:lstStyle/>
        <a:p>
          <a:endParaRPr lang="en-US"/>
        </a:p>
      </dgm:t>
    </dgm:pt>
    <dgm:pt modelId="{C30820CB-82EB-4DD7-8C5E-8D48E8DBE3C1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Dashboards </a:t>
          </a:r>
        </a:p>
      </dgm:t>
    </dgm:pt>
    <dgm:pt modelId="{A8D691F3-28BA-4082-8B65-0D4EBEF7B963}" type="parTrans" cxnId="{404DCD65-CA22-4163-A63D-5103B597AF57}">
      <dgm:prSet/>
      <dgm:spPr/>
      <dgm:t>
        <a:bodyPr/>
        <a:lstStyle/>
        <a:p>
          <a:endParaRPr lang="en-US"/>
        </a:p>
      </dgm:t>
    </dgm:pt>
    <dgm:pt modelId="{396B8D6B-7447-41A4-B19F-E29531FA0EED}" type="sibTrans" cxnId="{404DCD65-CA22-4163-A63D-5103B597AF57}">
      <dgm:prSet/>
      <dgm:spPr/>
      <dgm:t>
        <a:bodyPr/>
        <a:lstStyle/>
        <a:p>
          <a:endParaRPr lang="en-US"/>
        </a:p>
      </dgm:t>
    </dgm:pt>
    <dgm:pt modelId="{B21CD79C-18F2-4175-8EF3-B05C42D90D65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6</a:t>
          </a:r>
        </a:p>
      </dgm:t>
    </dgm:pt>
    <dgm:pt modelId="{2FA661B8-46CE-4B92-9F0E-9D494AA4BA2C}" type="parTrans" cxnId="{7044B151-9FFF-415D-9126-930566E5BA47}">
      <dgm:prSet/>
      <dgm:spPr/>
      <dgm:t>
        <a:bodyPr/>
        <a:lstStyle/>
        <a:p>
          <a:endParaRPr lang="en-US"/>
        </a:p>
      </dgm:t>
    </dgm:pt>
    <dgm:pt modelId="{3F12DE89-2D58-44B7-BB6A-97E6DA3AF64C}" type="sibTrans" cxnId="{7044B151-9FFF-415D-9126-930566E5BA47}">
      <dgm:prSet/>
      <dgm:spPr/>
      <dgm:t>
        <a:bodyPr/>
        <a:lstStyle/>
        <a:p>
          <a:endParaRPr lang="en-US"/>
        </a:p>
      </dgm:t>
    </dgm:pt>
    <dgm:pt modelId="{63BD5DA3-6905-45C1-9751-A4EAAACCC58F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AI Models</a:t>
          </a:r>
        </a:p>
      </dgm:t>
    </dgm:pt>
    <dgm:pt modelId="{00A7CB53-CD98-40AD-9F00-68A88AEA3182}" type="parTrans" cxnId="{A27842F9-283F-4DF0-BB7E-81FDA6ACB425}">
      <dgm:prSet/>
      <dgm:spPr/>
      <dgm:t>
        <a:bodyPr/>
        <a:lstStyle/>
        <a:p>
          <a:endParaRPr lang="en-US"/>
        </a:p>
      </dgm:t>
    </dgm:pt>
    <dgm:pt modelId="{FDF47CDB-51E7-4EEB-B83B-9655894C05E6}" type="sibTrans" cxnId="{A27842F9-283F-4DF0-BB7E-81FDA6ACB425}">
      <dgm:prSet/>
      <dgm:spPr/>
      <dgm:t>
        <a:bodyPr/>
        <a:lstStyle/>
        <a:p>
          <a:endParaRPr lang="en-US"/>
        </a:p>
      </dgm:t>
    </dgm:pt>
    <dgm:pt modelId="{624A11CB-B503-4397-9C18-6D78411FA4FE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Automation</a:t>
          </a:r>
        </a:p>
      </dgm:t>
    </dgm:pt>
    <dgm:pt modelId="{BBEA1461-55AA-4072-BFF9-33ED68216157}" type="parTrans" cxnId="{186DA27C-EC13-4B62-8986-3E1F5E7AB2CF}">
      <dgm:prSet/>
      <dgm:spPr/>
      <dgm:t>
        <a:bodyPr/>
        <a:lstStyle/>
        <a:p>
          <a:endParaRPr lang="en-US"/>
        </a:p>
      </dgm:t>
    </dgm:pt>
    <dgm:pt modelId="{7DFBC2AA-9198-4B7C-9537-B8CD4041FA6F}" type="sibTrans" cxnId="{186DA27C-EC13-4B62-8986-3E1F5E7AB2CF}">
      <dgm:prSet/>
      <dgm:spPr/>
      <dgm:t>
        <a:bodyPr/>
        <a:lstStyle/>
        <a:p>
          <a:endParaRPr lang="en-US"/>
        </a:p>
      </dgm:t>
    </dgm:pt>
    <dgm:pt modelId="{327722E6-61DD-4725-95D3-3BBA263F89C4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8</a:t>
          </a:r>
        </a:p>
      </dgm:t>
    </dgm:pt>
    <dgm:pt modelId="{3676D944-07E1-4B64-884C-5664BC0C5032}" type="parTrans" cxnId="{EF56219C-6517-4261-B1D5-35104C4D151C}">
      <dgm:prSet/>
      <dgm:spPr/>
      <dgm:t>
        <a:bodyPr/>
        <a:lstStyle/>
        <a:p>
          <a:endParaRPr lang="en-US"/>
        </a:p>
      </dgm:t>
    </dgm:pt>
    <dgm:pt modelId="{9164AB93-0FB7-4485-BFD2-E1BDD25B1C96}" type="sibTrans" cxnId="{EF56219C-6517-4261-B1D5-35104C4D151C}">
      <dgm:prSet/>
      <dgm:spPr/>
      <dgm:t>
        <a:bodyPr/>
        <a:lstStyle/>
        <a:p>
          <a:endParaRPr lang="en-US"/>
        </a:p>
      </dgm:t>
    </dgm:pt>
    <dgm:pt modelId="{CF5A691D-5D9C-40D8-9A04-02F337665F9E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Web App</a:t>
          </a:r>
        </a:p>
      </dgm:t>
    </dgm:pt>
    <dgm:pt modelId="{59C1F27A-EE25-4526-A4C8-57FD09BD580D}" type="parTrans" cxnId="{1D5F8A68-363F-4BB5-AC70-590629388168}">
      <dgm:prSet/>
      <dgm:spPr/>
      <dgm:t>
        <a:bodyPr/>
        <a:lstStyle/>
        <a:p>
          <a:endParaRPr lang="en-US"/>
        </a:p>
      </dgm:t>
    </dgm:pt>
    <dgm:pt modelId="{138ECFE2-7E67-44F4-A35D-4197BA0AF114}" type="sibTrans" cxnId="{1D5F8A68-363F-4BB5-AC70-590629388168}">
      <dgm:prSet/>
      <dgm:spPr/>
      <dgm:t>
        <a:bodyPr/>
        <a:lstStyle/>
        <a:p>
          <a:endParaRPr lang="en-US"/>
        </a:p>
      </dgm:t>
    </dgm:pt>
    <dgm:pt modelId="{40A608A3-7689-4F97-9D29-F77E464E3732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9</a:t>
          </a:r>
        </a:p>
      </dgm:t>
    </dgm:pt>
    <dgm:pt modelId="{37A44BE9-1C93-4D98-8088-13172C5A4628}" type="parTrans" cxnId="{2C4847A2-46B6-4523-8B87-0F4D2395AF0D}">
      <dgm:prSet/>
      <dgm:spPr/>
      <dgm:t>
        <a:bodyPr/>
        <a:lstStyle/>
        <a:p>
          <a:endParaRPr lang="en-US"/>
        </a:p>
      </dgm:t>
    </dgm:pt>
    <dgm:pt modelId="{A0BE561E-59F3-49E9-87AB-7C5CD5D01CBE}" type="sibTrans" cxnId="{2C4847A2-46B6-4523-8B87-0F4D2395AF0D}">
      <dgm:prSet/>
      <dgm:spPr/>
      <dgm:t>
        <a:bodyPr/>
        <a:lstStyle/>
        <a:p>
          <a:endParaRPr lang="en-US"/>
        </a:p>
      </dgm:t>
    </dgm:pt>
    <dgm:pt modelId="{9938E56A-E287-462D-998A-6D85E611ECA8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Project Preview </a:t>
          </a:r>
        </a:p>
      </dgm:t>
    </dgm:pt>
    <dgm:pt modelId="{5730E3D3-F2BF-4677-89D4-32718A35AFDE}" type="parTrans" cxnId="{482B658E-6136-4F8B-9BB1-F91C021C5669}">
      <dgm:prSet/>
      <dgm:spPr/>
      <dgm:t>
        <a:bodyPr/>
        <a:lstStyle/>
        <a:p>
          <a:endParaRPr lang="en-US"/>
        </a:p>
      </dgm:t>
    </dgm:pt>
    <dgm:pt modelId="{D35D3451-DF28-4CE8-AB64-BC132945A087}" type="sibTrans" cxnId="{482B658E-6136-4F8B-9BB1-F91C021C5669}">
      <dgm:prSet/>
      <dgm:spPr/>
      <dgm:t>
        <a:bodyPr/>
        <a:lstStyle/>
        <a:p>
          <a:endParaRPr lang="en-US"/>
        </a:p>
      </dgm:t>
    </dgm:pt>
    <dgm:pt modelId="{B24C04FA-716D-405A-9BFD-55EF1DED4B3A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10</a:t>
          </a:r>
        </a:p>
      </dgm:t>
    </dgm:pt>
    <dgm:pt modelId="{0C3308FF-8C83-411E-853C-80AC9DA35445}" type="parTrans" cxnId="{7CEA56C6-964A-4B4B-A95C-110A8DC95C4D}">
      <dgm:prSet/>
      <dgm:spPr/>
      <dgm:t>
        <a:bodyPr/>
        <a:lstStyle/>
        <a:p>
          <a:endParaRPr lang="en-US"/>
        </a:p>
      </dgm:t>
    </dgm:pt>
    <dgm:pt modelId="{DB1AD39C-1F37-4DEE-9042-FF60E4F50A6E}" type="sibTrans" cxnId="{7CEA56C6-964A-4B4B-A95C-110A8DC95C4D}">
      <dgm:prSet/>
      <dgm:spPr/>
      <dgm:t>
        <a:bodyPr/>
        <a:lstStyle/>
        <a:p>
          <a:endParaRPr lang="en-US"/>
        </a:p>
      </dgm:t>
    </dgm:pt>
    <dgm:pt modelId="{416C11B7-57AD-4DB0-BE62-E20864C228CE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Task A</a:t>
          </a:r>
          <a:r>
            <a:rPr lang="en-US" b="1" i="0" dirty="0">
              <a:solidFill>
                <a:schemeClr val="tx2">
                  <a:lumMod val="25000"/>
                  <a:lumOff val="75000"/>
                </a:schemeClr>
              </a:solidFill>
            </a:rPr>
            <a:t>llocation</a:t>
          </a:r>
          <a:endParaRPr lang="en-US" dirty="0">
            <a:solidFill>
              <a:schemeClr val="tx2">
                <a:lumMod val="25000"/>
                <a:lumOff val="75000"/>
              </a:schemeClr>
            </a:solidFill>
          </a:endParaRPr>
        </a:p>
      </dgm:t>
    </dgm:pt>
    <dgm:pt modelId="{54AD2EF7-01A9-4657-9773-0DCC3FC35DE3}" type="parTrans" cxnId="{75FE1F20-459D-427A-8E6A-E9C62EA95BF6}">
      <dgm:prSet/>
      <dgm:spPr/>
      <dgm:t>
        <a:bodyPr/>
        <a:lstStyle/>
        <a:p>
          <a:endParaRPr lang="en-US"/>
        </a:p>
      </dgm:t>
    </dgm:pt>
    <dgm:pt modelId="{0E0A02FF-22E1-4E9C-892F-C1A018474856}" type="sibTrans" cxnId="{75FE1F20-459D-427A-8E6A-E9C62EA95BF6}">
      <dgm:prSet/>
      <dgm:spPr/>
      <dgm:t>
        <a:bodyPr/>
        <a:lstStyle/>
        <a:p>
          <a:endParaRPr lang="en-US"/>
        </a:p>
      </dgm:t>
    </dgm:pt>
    <dgm:pt modelId="{545928C8-23DF-4FBE-B8A5-1AC2F016FF25}" type="pres">
      <dgm:prSet presAssocID="{2C968473-8B8A-49A7-AEF4-E757C13A7569}" presName="linearFlow" presStyleCnt="0">
        <dgm:presLayoutVars>
          <dgm:dir/>
          <dgm:animLvl val="lvl"/>
          <dgm:resizeHandles val="exact"/>
        </dgm:presLayoutVars>
      </dgm:prSet>
      <dgm:spPr/>
    </dgm:pt>
    <dgm:pt modelId="{6CD91B8A-0564-44D9-8A40-31D6E0080E37}" type="pres">
      <dgm:prSet presAssocID="{D3855544-9C61-49BA-AD47-BB5EF171C707}" presName="composite" presStyleCnt="0"/>
      <dgm:spPr/>
    </dgm:pt>
    <dgm:pt modelId="{E3717EEC-94B8-4735-9969-FE4A51F5AAB5}" type="pres">
      <dgm:prSet presAssocID="{D3855544-9C61-49BA-AD47-BB5EF171C707}" presName="parentText" presStyleLbl="alignNode1" presStyleIdx="0" presStyleCnt="10">
        <dgm:presLayoutVars>
          <dgm:chMax val="1"/>
          <dgm:bulletEnabled val="1"/>
        </dgm:presLayoutVars>
      </dgm:prSet>
      <dgm:spPr/>
    </dgm:pt>
    <dgm:pt modelId="{B6698470-6880-4E1D-9557-08E6AC7B292A}" type="pres">
      <dgm:prSet presAssocID="{D3855544-9C61-49BA-AD47-BB5EF171C707}" presName="descendantText" presStyleLbl="alignAcc1" presStyleIdx="0" presStyleCnt="10">
        <dgm:presLayoutVars>
          <dgm:bulletEnabled val="1"/>
        </dgm:presLayoutVars>
      </dgm:prSet>
      <dgm:spPr/>
    </dgm:pt>
    <dgm:pt modelId="{8A892860-7481-4980-8AFB-CCB9B2C6ABBD}" type="pres">
      <dgm:prSet presAssocID="{D35E05A3-D7B5-4442-AA11-AC6B15CC0A72}" presName="sp" presStyleCnt="0"/>
      <dgm:spPr/>
    </dgm:pt>
    <dgm:pt modelId="{BA41C961-704B-45F8-9CB3-208258213B3C}" type="pres">
      <dgm:prSet presAssocID="{E46122A5-80BC-46BE-B7FA-5A72B88A4E14}" presName="composite" presStyleCnt="0"/>
      <dgm:spPr/>
    </dgm:pt>
    <dgm:pt modelId="{74DF203A-205C-4876-A3EC-785B11EADF40}" type="pres">
      <dgm:prSet presAssocID="{E46122A5-80BC-46BE-B7FA-5A72B88A4E14}" presName="parentText" presStyleLbl="alignNode1" presStyleIdx="1" presStyleCnt="10">
        <dgm:presLayoutVars>
          <dgm:chMax val="1"/>
          <dgm:bulletEnabled val="1"/>
        </dgm:presLayoutVars>
      </dgm:prSet>
      <dgm:spPr/>
    </dgm:pt>
    <dgm:pt modelId="{08B4CD6F-20D5-4F26-B4EB-03CEFB0A79AD}" type="pres">
      <dgm:prSet presAssocID="{E46122A5-80BC-46BE-B7FA-5A72B88A4E14}" presName="descendantText" presStyleLbl="alignAcc1" presStyleIdx="1" presStyleCnt="10">
        <dgm:presLayoutVars>
          <dgm:bulletEnabled val="1"/>
        </dgm:presLayoutVars>
      </dgm:prSet>
      <dgm:spPr/>
    </dgm:pt>
    <dgm:pt modelId="{9C5BE9AA-9E6A-4D70-BE7E-211C26BE7477}" type="pres">
      <dgm:prSet presAssocID="{D54F3B14-54F1-44AA-AAA6-0DD98537140E}" presName="sp" presStyleCnt="0"/>
      <dgm:spPr/>
    </dgm:pt>
    <dgm:pt modelId="{4EAD39D0-FE5B-4FBB-9566-A6167DC300EC}" type="pres">
      <dgm:prSet presAssocID="{021279F0-3687-4631-AF31-D132A3C3CAED}" presName="composite" presStyleCnt="0"/>
      <dgm:spPr/>
    </dgm:pt>
    <dgm:pt modelId="{1BB4B7F3-AE57-4699-9A79-D5F963A9261D}" type="pres">
      <dgm:prSet presAssocID="{021279F0-3687-4631-AF31-D132A3C3CAED}" presName="parentText" presStyleLbl="alignNode1" presStyleIdx="2" presStyleCnt="10">
        <dgm:presLayoutVars>
          <dgm:chMax val="1"/>
          <dgm:bulletEnabled val="1"/>
        </dgm:presLayoutVars>
      </dgm:prSet>
      <dgm:spPr/>
    </dgm:pt>
    <dgm:pt modelId="{27069231-C0AB-4334-BE6B-C0E910B52675}" type="pres">
      <dgm:prSet presAssocID="{021279F0-3687-4631-AF31-D132A3C3CAED}" presName="descendantText" presStyleLbl="alignAcc1" presStyleIdx="2" presStyleCnt="10">
        <dgm:presLayoutVars>
          <dgm:bulletEnabled val="1"/>
        </dgm:presLayoutVars>
      </dgm:prSet>
      <dgm:spPr/>
    </dgm:pt>
    <dgm:pt modelId="{0E04CDEB-1ABF-433B-9C1D-CF5E19D02000}" type="pres">
      <dgm:prSet presAssocID="{DDAD9ED2-8FCE-4E68-BFB6-D4BBF9D63995}" presName="sp" presStyleCnt="0"/>
      <dgm:spPr/>
    </dgm:pt>
    <dgm:pt modelId="{54D6E952-DF27-4A4A-9981-96335E47FD82}" type="pres">
      <dgm:prSet presAssocID="{92FAAAE7-AD9F-481E-91B5-50D216AFD3E7}" presName="composite" presStyleCnt="0"/>
      <dgm:spPr/>
    </dgm:pt>
    <dgm:pt modelId="{29422914-A657-4ACA-97EB-B795F8DCADBB}" type="pres">
      <dgm:prSet presAssocID="{92FAAAE7-AD9F-481E-91B5-50D216AFD3E7}" presName="parentText" presStyleLbl="alignNode1" presStyleIdx="3" presStyleCnt="10">
        <dgm:presLayoutVars>
          <dgm:chMax val="1"/>
          <dgm:bulletEnabled val="1"/>
        </dgm:presLayoutVars>
      </dgm:prSet>
      <dgm:spPr/>
    </dgm:pt>
    <dgm:pt modelId="{29060521-2383-4A1E-AA15-6D2B97932D21}" type="pres">
      <dgm:prSet presAssocID="{92FAAAE7-AD9F-481E-91B5-50D216AFD3E7}" presName="descendantText" presStyleLbl="alignAcc1" presStyleIdx="3" presStyleCnt="10">
        <dgm:presLayoutVars>
          <dgm:bulletEnabled val="1"/>
        </dgm:presLayoutVars>
      </dgm:prSet>
      <dgm:spPr/>
    </dgm:pt>
    <dgm:pt modelId="{E066B9FD-CF56-4045-89BE-E971D410A5CB}" type="pres">
      <dgm:prSet presAssocID="{D7E8B183-782C-4786-B804-8F613D165DF6}" presName="sp" presStyleCnt="0"/>
      <dgm:spPr/>
    </dgm:pt>
    <dgm:pt modelId="{73FBB1F7-696B-434F-9827-CBB3F3BF4E8A}" type="pres">
      <dgm:prSet presAssocID="{42881718-92EF-42C6-B57D-9EE7112B02D4}" presName="composite" presStyleCnt="0"/>
      <dgm:spPr/>
    </dgm:pt>
    <dgm:pt modelId="{7A4F6EB2-A03B-4F6D-BD40-BFDF0AB195FD}" type="pres">
      <dgm:prSet presAssocID="{42881718-92EF-42C6-B57D-9EE7112B02D4}" presName="parentText" presStyleLbl="alignNode1" presStyleIdx="4" presStyleCnt="10">
        <dgm:presLayoutVars>
          <dgm:chMax val="1"/>
          <dgm:bulletEnabled val="1"/>
        </dgm:presLayoutVars>
      </dgm:prSet>
      <dgm:spPr/>
    </dgm:pt>
    <dgm:pt modelId="{5AC1474D-7775-4BD5-A07D-DB3D8D2E2E33}" type="pres">
      <dgm:prSet presAssocID="{42881718-92EF-42C6-B57D-9EE7112B02D4}" presName="descendantText" presStyleLbl="alignAcc1" presStyleIdx="4" presStyleCnt="10">
        <dgm:presLayoutVars>
          <dgm:bulletEnabled val="1"/>
        </dgm:presLayoutVars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</dgm:pt>
    <dgm:pt modelId="{C62CDF80-19CC-495B-9C62-648C9B2F3A78}" type="pres">
      <dgm:prSet presAssocID="{7D03BB9E-B615-401D-A95B-3E833B36AFAA}" presName="sp" presStyleCnt="0"/>
      <dgm:spPr/>
    </dgm:pt>
    <dgm:pt modelId="{7539B200-0599-44B0-915D-C880FB9A4C23}" type="pres">
      <dgm:prSet presAssocID="{B21CD79C-18F2-4175-8EF3-B05C42D90D65}" presName="composite" presStyleCnt="0"/>
      <dgm:spPr/>
    </dgm:pt>
    <dgm:pt modelId="{A6A435C2-CDBA-435E-B6E4-F9A6B901EB9E}" type="pres">
      <dgm:prSet presAssocID="{B21CD79C-18F2-4175-8EF3-B05C42D90D65}" presName="parentText" presStyleLbl="alignNode1" presStyleIdx="5" presStyleCnt="10">
        <dgm:presLayoutVars>
          <dgm:chMax val="1"/>
          <dgm:bulletEnabled val="1"/>
        </dgm:presLayoutVars>
      </dgm:prSet>
      <dgm:spPr/>
    </dgm:pt>
    <dgm:pt modelId="{77010DD6-D7DD-466B-80E2-61DE33318C92}" type="pres">
      <dgm:prSet presAssocID="{B21CD79C-18F2-4175-8EF3-B05C42D90D65}" presName="descendantText" presStyleLbl="alignAcc1" presStyleIdx="5" presStyleCnt="10">
        <dgm:presLayoutVars>
          <dgm:bulletEnabled val="1"/>
        </dgm:presLayoutVars>
      </dgm:prSet>
      <dgm:spPr/>
    </dgm:pt>
    <dgm:pt modelId="{06A3573F-04C6-42C4-8FBA-F965A75511CA}" type="pres">
      <dgm:prSet presAssocID="{3F12DE89-2D58-44B7-BB6A-97E6DA3AF64C}" presName="sp" presStyleCnt="0"/>
      <dgm:spPr/>
    </dgm:pt>
    <dgm:pt modelId="{3F23E62A-75CB-430C-A972-11E6C85C1D7E}" type="pres">
      <dgm:prSet presAssocID="{3BDC3953-4FAC-4B8D-8A3D-ABC3C7C89FC9}" presName="composite" presStyleCnt="0"/>
      <dgm:spPr/>
    </dgm:pt>
    <dgm:pt modelId="{6DB0B00A-1D85-4399-B64A-D8B91F34664F}" type="pres">
      <dgm:prSet presAssocID="{3BDC3953-4FAC-4B8D-8A3D-ABC3C7C89FC9}" presName="parentText" presStyleLbl="alignNode1" presStyleIdx="6" presStyleCnt="10">
        <dgm:presLayoutVars>
          <dgm:chMax val="1"/>
          <dgm:bulletEnabled val="1"/>
        </dgm:presLayoutVars>
      </dgm:prSet>
      <dgm:spPr/>
    </dgm:pt>
    <dgm:pt modelId="{0F26011F-A914-481B-8865-69919A21EA95}" type="pres">
      <dgm:prSet presAssocID="{3BDC3953-4FAC-4B8D-8A3D-ABC3C7C89FC9}" presName="descendantText" presStyleLbl="alignAcc1" presStyleIdx="6" presStyleCnt="10">
        <dgm:presLayoutVars>
          <dgm:bulletEnabled val="1"/>
        </dgm:presLayoutVars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</dgm:pt>
    <dgm:pt modelId="{5292F586-320C-43B6-9086-78AFD0D3F4FB}" type="pres">
      <dgm:prSet presAssocID="{CF747808-CDD9-4C53-9EDD-D9D843ED4B4D}" presName="sp" presStyleCnt="0"/>
      <dgm:spPr/>
    </dgm:pt>
    <dgm:pt modelId="{DAA8B6B9-10A5-48CD-9179-6EB727682F30}" type="pres">
      <dgm:prSet presAssocID="{327722E6-61DD-4725-95D3-3BBA263F89C4}" presName="composite" presStyleCnt="0"/>
      <dgm:spPr/>
    </dgm:pt>
    <dgm:pt modelId="{357CB2A2-36AD-480E-93A3-8B7926AAB9E8}" type="pres">
      <dgm:prSet presAssocID="{327722E6-61DD-4725-95D3-3BBA263F89C4}" presName="parentText" presStyleLbl="alignNode1" presStyleIdx="7" presStyleCnt="10">
        <dgm:presLayoutVars>
          <dgm:chMax val="1"/>
          <dgm:bulletEnabled val="1"/>
        </dgm:presLayoutVars>
      </dgm:prSet>
      <dgm:spPr/>
    </dgm:pt>
    <dgm:pt modelId="{6029D129-8C1C-4128-A234-692AA3DBD9D3}" type="pres">
      <dgm:prSet presAssocID="{327722E6-61DD-4725-95D3-3BBA263F89C4}" presName="descendantText" presStyleLbl="alignAcc1" presStyleIdx="7" presStyleCnt="10">
        <dgm:presLayoutVars>
          <dgm:bulletEnabled val="1"/>
        </dgm:presLayoutVars>
      </dgm:prSet>
      <dgm:spPr/>
    </dgm:pt>
    <dgm:pt modelId="{7D4A1E9E-0308-4064-B275-68CD4821E54A}" type="pres">
      <dgm:prSet presAssocID="{9164AB93-0FB7-4485-BFD2-E1BDD25B1C96}" presName="sp" presStyleCnt="0"/>
      <dgm:spPr/>
    </dgm:pt>
    <dgm:pt modelId="{AC4D70C0-8E2D-4A1F-B93F-8638ADE5FCCF}" type="pres">
      <dgm:prSet presAssocID="{40A608A3-7689-4F97-9D29-F77E464E3732}" presName="composite" presStyleCnt="0"/>
      <dgm:spPr/>
    </dgm:pt>
    <dgm:pt modelId="{CEBC7C39-8014-48D6-9E96-C6167A33525E}" type="pres">
      <dgm:prSet presAssocID="{40A608A3-7689-4F97-9D29-F77E464E3732}" presName="parentText" presStyleLbl="alignNode1" presStyleIdx="8" presStyleCnt="10">
        <dgm:presLayoutVars>
          <dgm:chMax val="1"/>
          <dgm:bulletEnabled val="1"/>
        </dgm:presLayoutVars>
      </dgm:prSet>
      <dgm:spPr/>
    </dgm:pt>
    <dgm:pt modelId="{E0077579-A0B1-4F87-8325-9BB383B85B34}" type="pres">
      <dgm:prSet presAssocID="{40A608A3-7689-4F97-9D29-F77E464E3732}" presName="descendantText" presStyleLbl="alignAcc1" presStyleIdx="8" presStyleCnt="10">
        <dgm:presLayoutVars>
          <dgm:bulletEnabled val="1"/>
        </dgm:presLayoutVars>
      </dgm:prSet>
      <dgm:spPr/>
    </dgm:pt>
    <dgm:pt modelId="{56E7BA97-CD6B-4C98-82CE-346FC67D79CC}" type="pres">
      <dgm:prSet presAssocID="{A0BE561E-59F3-49E9-87AB-7C5CD5D01CBE}" presName="sp" presStyleCnt="0"/>
      <dgm:spPr/>
    </dgm:pt>
    <dgm:pt modelId="{2F50AD1D-B510-4E19-9A84-7ED0DD9917EB}" type="pres">
      <dgm:prSet presAssocID="{B24C04FA-716D-405A-9BFD-55EF1DED4B3A}" presName="composite" presStyleCnt="0"/>
      <dgm:spPr/>
    </dgm:pt>
    <dgm:pt modelId="{F455C509-CC1F-4898-8D79-A57FF7A5C2F9}" type="pres">
      <dgm:prSet presAssocID="{B24C04FA-716D-405A-9BFD-55EF1DED4B3A}" presName="parentText" presStyleLbl="alignNode1" presStyleIdx="9" presStyleCnt="10">
        <dgm:presLayoutVars>
          <dgm:chMax val="1"/>
          <dgm:bulletEnabled val="1"/>
        </dgm:presLayoutVars>
      </dgm:prSet>
      <dgm:spPr/>
    </dgm:pt>
    <dgm:pt modelId="{9D443E2D-AAAA-43EC-9A5A-4B0B87E7B04F}" type="pres">
      <dgm:prSet presAssocID="{B24C04FA-716D-405A-9BFD-55EF1DED4B3A}" presName="descendantText" presStyleLbl="alignAcc1" presStyleIdx="9" presStyleCnt="10">
        <dgm:presLayoutVars>
          <dgm:bulletEnabled val="1"/>
        </dgm:presLayoutVars>
      </dgm:prSet>
      <dgm:spPr/>
    </dgm:pt>
  </dgm:ptLst>
  <dgm:cxnLst>
    <dgm:cxn modelId="{E0DFED02-0D25-4006-B376-EB41E48957E6}" type="presOf" srcId="{63BD5DA3-6905-45C1-9751-A4EAAACCC58F}" destId="{77010DD6-D7DD-466B-80E2-61DE33318C92}" srcOrd="0" destOrd="0" presId="urn:microsoft.com/office/officeart/2005/8/layout/chevron2"/>
    <dgm:cxn modelId="{5BCE3506-FFE2-4546-A9AD-9653FA3B1EB1}" type="presOf" srcId="{720A410B-688A-47BE-A0D3-781B6B29064A}" destId="{29060521-2383-4A1E-AA15-6D2B97932D21}" srcOrd="0" destOrd="0" presId="urn:microsoft.com/office/officeart/2005/8/layout/chevron2"/>
    <dgm:cxn modelId="{6E4C5207-C348-4E1F-A0DE-0AD2E5BBFFBA}" type="presOf" srcId="{3BDC3953-4FAC-4B8D-8A3D-ABC3C7C89FC9}" destId="{6DB0B00A-1D85-4399-B64A-D8B91F34664F}" srcOrd="0" destOrd="0" presId="urn:microsoft.com/office/officeart/2005/8/layout/chevron2"/>
    <dgm:cxn modelId="{2A03AF0F-DD0F-4623-96E5-0EBAF7AB110B}" srcId="{92FAAAE7-AD9F-481E-91B5-50D216AFD3E7}" destId="{720A410B-688A-47BE-A0D3-781B6B29064A}" srcOrd="0" destOrd="0" parTransId="{DBFCCE86-CD94-4FD8-A284-45BFD74C8939}" sibTransId="{14F074B3-134A-4532-A9E3-7E84AC29DFDC}"/>
    <dgm:cxn modelId="{F0ED9D11-C5D2-4FA9-8EF0-20E574DE5968}" type="presOf" srcId="{40A608A3-7689-4F97-9D29-F77E464E3732}" destId="{CEBC7C39-8014-48D6-9E96-C6167A33525E}" srcOrd="0" destOrd="0" presId="urn:microsoft.com/office/officeart/2005/8/layout/chevron2"/>
    <dgm:cxn modelId="{05FBEE11-6869-43F0-8AA9-99B6D7623FA8}" type="presOf" srcId="{416C11B7-57AD-4DB0-BE62-E20864C228CE}" destId="{9D443E2D-AAAA-43EC-9A5A-4B0B87E7B04F}" srcOrd="0" destOrd="0" presId="urn:microsoft.com/office/officeart/2005/8/layout/chevron2"/>
    <dgm:cxn modelId="{75FE1F20-459D-427A-8E6A-E9C62EA95BF6}" srcId="{B24C04FA-716D-405A-9BFD-55EF1DED4B3A}" destId="{416C11B7-57AD-4DB0-BE62-E20864C228CE}" srcOrd="0" destOrd="0" parTransId="{54AD2EF7-01A9-4657-9773-0DCC3FC35DE3}" sibTransId="{0E0A02FF-22E1-4E9C-892F-C1A018474856}"/>
    <dgm:cxn modelId="{5992A821-58BD-474D-AA81-BE28B2B17B26}" srcId="{2C968473-8B8A-49A7-AEF4-E757C13A7569}" destId="{D3855544-9C61-49BA-AD47-BB5EF171C707}" srcOrd="0" destOrd="0" parTransId="{C2094545-1D1A-46E7-9D27-45DDF1AF9C5B}" sibTransId="{D35E05A3-D7B5-4442-AA11-AC6B15CC0A72}"/>
    <dgm:cxn modelId="{F0DD6831-CB59-4AAD-A514-25FAFE92FEFA}" srcId="{021279F0-3687-4631-AF31-D132A3C3CAED}" destId="{5B2DC615-52FA-4840-8EAE-876755E67213}" srcOrd="0" destOrd="0" parTransId="{689EA873-0974-40B1-9E59-CF19C5313195}" sibTransId="{3C7DB7F4-C413-46D0-A1AC-D7F2AABEF4B0}"/>
    <dgm:cxn modelId="{226BF034-C020-468A-AE72-217992CE3376}" srcId="{2C968473-8B8A-49A7-AEF4-E757C13A7569}" destId="{92FAAAE7-AD9F-481E-91B5-50D216AFD3E7}" srcOrd="3" destOrd="0" parTransId="{62CF328F-4A83-4A26-8ED9-5DD27C4CAFFF}" sibTransId="{D7E8B183-782C-4786-B804-8F613D165DF6}"/>
    <dgm:cxn modelId="{404DCD65-CA22-4163-A63D-5103B597AF57}" srcId="{42881718-92EF-42C6-B57D-9EE7112B02D4}" destId="{C30820CB-82EB-4DD7-8C5E-8D48E8DBE3C1}" srcOrd="0" destOrd="0" parTransId="{A8D691F3-28BA-4082-8B65-0D4EBEF7B963}" sibTransId="{396B8D6B-7447-41A4-B19F-E29531FA0EED}"/>
    <dgm:cxn modelId="{1381A447-ED8E-4473-9CCD-45F33C7189EF}" srcId="{2C968473-8B8A-49A7-AEF4-E757C13A7569}" destId="{3BDC3953-4FAC-4B8D-8A3D-ABC3C7C89FC9}" srcOrd="6" destOrd="0" parTransId="{ED81C7D1-F445-40C6-AB83-70665A00B55D}" sibTransId="{CF747808-CDD9-4C53-9EDD-D9D843ED4B4D}"/>
    <dgm:cxn modelId="{1D5F8A68-363F-4BB5-AC70-590629388168}" srcId="{327722E6-61DD-4725-95D3-3BBA263F89C4}" destId="{CF5A691D-5D9C-40D8-9A04-02F337665F9E}" srcOrd="0" destOrd="0" parTransId="{59C1F27A-EE25-4526-A4C8-57FD09BD580D}" sibTransId="{138ECFE2-7E67-44F4-A35D-4197BA0AF114}"/>
    <dgm:cxn modelId="{B02BA74C-4509-4553-9BBE-E28ED74D3D7E}" type="presOf" srcId="{E46122A5-80BC-46BE-B7FA-5A72B88A4E14}" destId="{74DF203A-205C-4876-A3EC-785B11EADF40}" srcOrd="0" destOrd="0" presId="urn:microsoft.com/office/officeart/2005/8/layout/chevron2"/>
    <dgm:cxn modelId="{4DBC1A50-9573-416E-AFBA-D631FA6FB54D}" srcId="{D3855544-9C61-49BA-AD47-BB5EF171C707}" destId="{4F5F28C1-8D2E-468F-86DB-72D8E0DB5F9A}" srcOrd="0" destOrd="0" parTransId="{026F6EB5-106C-4F1B-AE95-F44334B3A965}" sibTransId="{7B50FC29-6D0A-4301-BACD-B95BFA5D3B2B}"/>
    <dgm:cxn modelId="{7044B151-9FFF-415D-9126-930566E5BA47}" srcId="{2C968473-8B8A-49A7-AEF4-E757C13A7569}" destId="{B21CD79C-18F2-4175-8EF3-B05C42D90D65}" srcOrd="5" destOrd="0" parTransId="{2FA661B8-46CE-4B92-9F0E-9D494AA4BA2C}" sibTransId="{3F12DE89-2D58-44B7-BB6A-97E6DA3AF64C}"/>
    <dgm:cxn modelId="{50C3207A-056F-4B5E-9137-B0D2C1501FEA}" type="presOf" srcId="{021279F0-3687-4631-AF31-D132A3C3CAED}" destId="{1BB4B7F3-AE57-4699-9A79-D5F963A9261D}" srcOrd="0" destOrd="0" presId="urn:microsoft.com/office/officeart/2005/8/layout/chevron2"/>
    <dgm:cxn modelId="{186DA27C-EC13-4B62-8986-3E1F5E7AB2CF}" srcId="{3BDC3953-4FAC-4B8D-8A3D-ABC3C7C89FC9}" destId="{624A11CB-B503-4397-9C18-6D78411FA4FE}" srcOrd="0" destOrd="0" parTransId="{BBEA1461-55AA-4072-BFF9-33ED68216157}" sibTransId="{7DFBC2AA-9198-4B7C-9537-B8CD4041FA6F}"/>
    <dgm:cxn modelId="{97422684-1CF8-4587-99FD-6EDADDA39BF2}" type="presOf" srcId="{CF5A691D-5D9C-40D8-9A04-02F337665F9E}" destId="{6029D129-8C1C-4128-A234-692AA3DBD9D3}" srcOrd="0" destOrd="0" presId="urn:microsoft.com/office/officeart/2005/8/layout/chevron2"/>
    <dgm:cxn modelId="{482B658E-6136-4F8B-9BB1-F91C021C5669}" srcId="{40A608A3-7689-4F97-9D29-F77E464E3732}" destId="{9938E56A-E287-462D-998A-6D85E611ECA8}" srcOrd="0" destOrd="0" parTransId="{5730E3D3-F2BF-4677-89D4-32718A35AFDE}" sibTransId="{D35D3451-DF28-4CE8-AB64-BC132945A087}"/>
    <dgm:cxn modelId="{9070A78F-7C1E-49E7-B009-F5A162D3A9C6}" type="presOf" srcId="{B21CD79C-18F2-4175-8EF3-B05C42D90D65}" destId="{A6A435C2-CDBA-435E-B6E4-F9A6B901EB9E}" srcOrd="0" destOrd="0" presId="urn:microsoft.com/office/officeart/2005/8/layout/chevron2"/>
    <dgm:cxn modelId="{F65F1D94-79D2-4208-95AA-25FF223268D9}" srcId="{2C968473-8B8A-49A7-AEF4-E757C13A7569}" destId="{021279F0-3687-4631-AF31-D132A3C3CAED}" srcOrd="2" destOrd="0" parTransId="{3BADE951-29AA-42D0-AF1B-04CB25CF3BB5}" sibTransId="{DDAD9ED2-8FCE-4E68-BFB6-D4BBF9D63995}"/>
    <dgm:cxn modelId="{A0A2B594-ED3B-4CF7-92C2-98E425E6B72D}" type="presOf" srcId="{92FAAAE7-AD9F-481E-91B5-50D216AFD3E7}" destId="{29422914-A657-4ACA-97EB-B795F8DCADBB}" srcOrd="0" destOrd="0" presId="urn:microsoft.com/office/officeart/2005/8/layout/chevron2"/>
    <dgm:cxn modelId="{73800599-F16C-4BBB-83C0-11395EB8159B}" type="presOf" srcId="{C30820CB-82EB-4DD7-8C5E-8D48E8DBE3C1}" destId="{5AC1474D-7775-4BD5-A07D-DB3D8D2E2E33}" srcOrd="0" destOrd="0" presId="urn:microsoft.com/office/officeart/2005/8/layout/chevron2"/>
    <dgm:cxn modelId="{EF56219C-6517-4261-B1D5-35104C4D151C}" srcId="{2C968473-8B8A-49A7-AEF4-E757C13A7569}" destId="{327722E6-61DD-4725-95D3-3BBA263F89C4}" srcOrd="7" destOrd="0" parTransId="{3676D944-07E1-4B64-884C-5664BC0C5032}" sibTransId="{9164AB93-0FB7-4485-BFD2-E1BDD25B1C96}"/>
    <dgm:cxn modelId="{43D9BE9E-86D3-42C9-B3CF-760FC6EF3500}" srcId="{2C968473-8B8A-49A7-AEF4-E757C13A7569}" destId="{E46122A5-80BC-46BE-B7FA-5A72B88A4E14}" srcOrd="1" destOrd="0" parTransId="{2CD065C4-2ED8-4F22-A3BC-61D1F08DC35B}" sibTransId="{D54F3B14-54F1-44AA-AAA6-0DD98537140E}"/>
    <dgm:cxn modelId="{963E509F-D758-4D5E-A6FE-4421F85D229C}" type="presOf" srcId="{42881718-92EF-42C6-B57D-9EE7112B02D4}" destId="{7A4F6EB2-A03B-4F6D-BD40-BFDF0AB195FD}" srcOrd="0" destOrd="0" presId="urn:microsoft.com/office/officeart/2005/8/layout/chevron2"/>
    <dgm:cxn modelId="{2C4847A2-46B6-4523-8B87-0F4D2395AF0D}" srcId="{2C968473-8B8A-49A7-AEF4-E757C13A7569}" destId="{40A608A3-7689-4F97-9D29-F77E464E3732}" srcOrd="8" destOrd="0" parTransId="{37A44BE9-1C93-4D98-8088-13172C5A4628}" sibTransId="{A0BE561E-59F3-49E9-87AB-7C5CD5D01CBE}"/>
    <dgm:cxn modelId="{BE81A8A5-AB20-40D6-9EBE-E2F2679947E8}" type="presOf" srcId="{624A11CB-B503-4397-9C18-6D78411FA4FE}" destId="{0F26011F-A914-481B-8865-69919A21EA95}" srcOrd="0" destOrd="0" presId="urn:microsoft.com/office/officeart/2005/8/layout/chevron2"/>
    <dgm:cxn modelId="{FEAC47A8-8BC5-45C3-8D5F-1AF17949241C}" type="presOf" srcId="{9938E56A-E287-462D-998A-6D85E611ECA8}" destId="{E0077579-A0B1-4F87-8325-9BB383B85B34}" srcOrd="0" destOrd="0" presId="urn:microsoft.com/office/officeart/2005/8/layout/chevron2"/>
    <dgm:cxn modelId="{77B96DB4-4E24-4D2B-B0B2-1BF926960FFB}" type="presOf" srcId="{5B2DC615-52FA-4840-8EAE-876755E67213}" destId="{27069231-C0AB-4334-BE6B-C0E910B52675}" srcOrd="0" destOrd="0" presId="urn:microsoft.com/office/officeart/2005/8/layout/chevron2"/>
    <dgm:cxn modelId="{FF23BEBB-6ABE-41F2-AE87-04A8E5830790}" type="presOf" srcId="{8B7E6116-B91D-4E04-BC0F-B624B7CC423F}" destId="{08B4CD6F-20D5-4F26-B4EB-03CEFB0A79AD}" srcOrd="0" destOrd="0" presId="urn:microsoft.com/office/officeart/2005/8/layout/chevron2"/>
    <dgm:cxn modelId="{74A945C6-E985-4719-9C55-84A20FFDCE81}" srcId="{E46122A5-80BC-46BE-B7FA-5A72B88A4E14}" destId="{8B7E6116-B91D-4E04-BC0F-B624B7CC423F}" srcOrd="0" destOrd="0" parTransId="{25FE431C-BEC8-40CF-B95F-739B23287562}" sibTransId="{55D33A72-B882-46CE-8CB3-2462A3068433}"/>
    <dgm:cxn modelId="{7CEA56C6-964A-4B4B-A95C-110A8DC95C4D}" srcId="{2C968473-8B8A-49A7-AEF4-E757C13A7569}" destId="{B24C04FA-716D-405A-9BFD-55EF1DED4B3A}" srcOrd="9" destOrd="0" parTransId="{0C3308FF-8C83-411E-853C-80AC9DA35445}" sibTransId="{DB1AD39C-1F37-4DEE-9042-FF60E4F50A6E}"/>
    <dgm:cxn modelId="{883EFCCB-969C-4503-BA22-9226F16C026F}" type="presOf" srcId="{4F5F28C1-8D2E-468F-86DB-72D8E0DB5F9A}" destId="{B6698470-6880-4E1D-9557-08E6AC7B292A}" srcOrd="0" destOrd="0" presId="urn:microsoft.com/office/officeart/2005/8/layout/chevron2"/>
    <dgm:cxn modelId="{B681F5E5-FC4A-4597-B721-040057C621A8}" type="presOf" srcId="{327722E6-61DD-4725-95D3-3BBA263F89C4}" destId="{357CB2A2-36AD-480E-93A3-8B7926AAB9E8}" srcOrd="0" destOrd="0" presId="urn:microsoft.com/office/officeart/2005/8/layout/chevron2"/>
    <dgm:cxn modelId="{EB0A55E6-BFB8-42CF-A88D-C99CC9A1CDF9}" type="presOf" srcId="{B24C04FA-716D-405A-9BFD-55EF1DED4B3A}" destId="{F455C509-CC1F-4898-8D79-A57FF7A5C2F9}" srcOrd="0" destOrd="0" presId="urn:microsoft.com/office/officeart/2005/8/layout/chevron2"/>
    <dgm:cxn modelId="{6B6BA5EB-4DF8-41DB-953D-2B7C2F8D8D99}" type="presOf" srcId="{2C968473-8B8A-49A7-AEF4-E757C13A7569}" destId="{545928C8-23DF-4FBE-B8A5-1AC2F016FF25}" srcOrd="0" destOrd="0" presId="urn:microsoft.com/office/officeart/2005/8/layout/chevron2"/>
    <dgm:cxn modelId="{9345CAEB-5C2C-4488-A98B-27043F8D0EF9}" type="presOf" srcId="{D3855544-9C61-49BA-AD47-BB5EF171C707}" destId="{E3717EEC-94B8-4735-9969-FE4A51F5AAB5}" srcOrd="0" destOrd="0" presId="urn:microsoft.com/office/officeart/2005/8/layout/chevron2"/>
    <dgm:cxn modelId="{3B96C9F5-6581-4A35-9507-2EC6B78ADE29}" srcId="{2C968473-8B8A-49A7-AEF4-E757C13A7569}" destId="{42881718-92EF-42C6-B57D-9EE7112B02D4}" srcOrd="4" destOrd="0" parTransId="{A55B1489-4373-467E-A8F8-C41803F35ABD}" sibTransId="{7D03BB9E-B615-401D-A95B-3E833B36AFAA}"/>
    <dgm:cxn modelId="{A27842F9-283F-4DF0-BB7E-81FDA6ACB425}" srcId="{B21CD79C-18F2-4175-8EF3-B05C42D90D65}" destId="{63BD5DA3-6905-45C1-9751-A4EAAACCC58F}" srcOrd="0" destOrd="0" parTransId="{00A7CB53-CD98-40AD-9F00-68A88AEA3182}" sibTransId="{FDF47CDB-51E7-4EEB-B83B-9655894C05E6}"/>
    <dgm:cxn modelId="{324CFDD6-DFE1-4C71-AE93-FAE796B9EB04}" type="presParOf" srcId="{545928C8-23DF-4FBE-B8A5-1AC2F016FF25}" destId="{6CD91B8A-0564-44D9-8A40-31D6E0080E37}" srcOrd="0" destOrd="0" presId="urn:microsoft.com/office/officeart/2005/8/layout/chevron2"/>
    <dgm:cxn modelId="{E5132514-CF99-4B5E-923F-B6E2295CC393}" type="presParOf" srcId="{6CD91B8A-0564-44D9-8A40-31D6E0080E37}" destId="{E3717EEC-94B8-4735-9969-FE4A51F5AAB5}" srcOrd="0" destOrd="0" presId="urn:microsoft.com/office/officeart/2005/8/layout/chevron2"/>
    <dgm:cxn modelId="{46567AF0-5C32-4EC4-A5AF-5E98C793926A}" type="presParOf" srcId="{6CD91B8A-0564-44D9-8A40-31D6E0080E37}" destId="{B6698470-6880-4E1D-9557-08E6AC7B292A}" srcOrd="1" destOrd="0" presId="urn:microsoft.com/office/officeart/2005/8/layout/chevron2"/>
    <dgm:cxn modelId="{E5268FF6-C308-442B-AB3B-39C6765B8F10}" type="presParOf" srcId="{545928C8-23DF-4FBE-B8A5-1AC2F016FF25}" destId="{8A892860-7481-4980-8AFB-CCB9B2C6ABBD}" srcOrd="1" destOrd="0" presId="urn:microsoft.com/office/officeart/2005/8/layout/chevron2"/>
    <dgm:cxn modelId="{25B7B34D-E8C0-47BC-925D-084DEA5BB517}" type="presParOf" srcId="{545928C8-23DF-4FBE-B8A5-1AC2F016FF25}" destId="{BA41C961-704B-45F8-9CB3-208258213B3C}" srcOrd="2" destOrd="0" presId="urn:microsoft.com/office/officeart/2005/8/layout/chevron2"/>
    <dgm:cxn modelId="{4AB4BF0A-BBE4-4F3F-B111-EE30FBAEF986}" type="presParOf" srcId="{BA41C961-704B-45F8-9CB3-208258213B3C}" destId="{74DF203A-205C-4876-A3EC-785B11EADF40}" srcOrd="0" destOrd="0" presId="urn:microsoft.com/office/officeart/2005/8/layout/chevron2"/>
    <dgm:cxn modelId="{659D998E-9D59-4261-8869-6F5F65B7BB8B}" type="presParOf" srcId="{BA41C961-704B-45F8-9CB3-208258213B3C}" destId="{08B4CD6F-20D5-4F26-B4EB-03CEFB0A79AD}" srcOrd="1" destOrd="0" presId="urn:microsoft.com/office/officeart/2005/8/layout/chevron2"/>
    <dgm:cxn modelId="{E1A01D91-2BEB-47BF-A3EC-302FF0C16048}" type="presParOf" srcId="{545928C8-23DF-4FBE-B8A5-1AC2F016FF25}" destId="{9C5BE9AA-9E6A-4D70-BE7E-211C26BE7477}" srcOrd="3" destOrd="0" presId="urn:microsoft.com/office/officeart/2005/8/layout/chevron2"/>
    <dgm:cxn modelId="{23B43D79-0D2B-49DD-8E1E-82B04BAFB7EC}" type="presParOf" srcId="{545928C8-23DF-4FBE-B8A5-1AC2F016FF25}" destId="{4EAD39D0-FE5B-4FBB-9566-A6167DC300EC}" srcOrd="4" destOrd="0" presId="urn:microsoft.com/office/officeart/2005/8/layout/chevron2"/>
    <dgm:cxn modelId="{4D375C6A-9CC3-421C-A1AF-F0481751358E}" type="presParOf" srcId="{4EAD39D0-FE5B-4FBB-9566-A6167DC300EC}" destId="{1BB4B7F3-AE57-4699-9A79-D5F963A9261D}" srcOrd="0" destOrd="0" presId="urn:microsoft.com/office/officeart/2005/8/layout/chevron2"/>
    <dgm:cxn modelId="{222B1F3E-4639-452D-997F-19A38ABA9DB2}" type="presParOf" srcId="{4EAD39D0-FE5B-4FBB-9566-A6167DC300EC}" destId="{27069231-C0AB-4334-BE6B-C0E910B52675}" srcOrd="1" destOrd="0" presId="urn:microsoft.com/office/officeart/2005/8/layout/chevron2"/>
    <dgm:cxn modelId="{7C75C65A-1D71-48F1-9B10-B9A01D36E569}" type="presParOf" srcId="{545928C8-23DF-4FBE-B8A5-1AC2F016FF25}" destId="{0E04CDEB-1ABF-433B-9C1D-CF5E19D02000}" srcOrd="5" destOrd="0" presId="urn:microsoft.com/office/officeart/2005/8/layout/chevron2"/>
    <dgm:cxn modelId="{93838615-D19F-40C0-884F-D8ACD4F0FC16}" type="presParOf" srcId="{545928C8-23DF-4FBE-B8A5-1AC2F016FF25}" destId="{54D6E952-DF27-4A4A-9981-96335E47FD82}" srcOrd="6" destOrd="0" presId="urn:microsoft.com/office/officeart/2005/8/layout/chevron2"/>
    <dgm:cxn modelId="{2B12235B-A718-47AB-9E6F-CD6163B69776}" type="presParOf" srcId="{54D6E952-DF27-4A4A-9981-96335E47FD82}" destId="{29422914-A657-4ACA-97EB-B795F8DCADBB}" srcOrd="0" destOrd="0" presId="urn:microsoft.com/office/officeart/2005/8/layout/chevron2"/>
    <dgm:cxn modelId="{D23B8754-3165-49A6-9B25-8891E12B8952}" type="presParOf" srcId="{54D6E952-DF27-4A4A-9981-96335E47FD82}" destId="{29060521-2383-4A1E-AA15-6D2B97932D21}" srcOrd="1" destOrd="0" presId="urn:microsoft.com/office/officeart/2005/8/layout/chevron2"/>
    <dgm:cxn modelId="{6D01378E-2A1A-426E-8B3D-481527FDC4CC}" type="presParOf" srcId="{545928C8-23DF-4FBE-B8A5-1AC2F016FF25}" destId="{E066B9FD-CF56-4045-89BE-E971D410A5CB}" srcOrd="7" destOrd="0" presId="urn:microsoft.com/office/officeart/2005/8/layout/chevron2"/>
    <dgm:cxn modelId="{223B848B-9F04-4F0D-9EDB-55D7336945D2}" type="presParOf" srcId="{545928C8-23DF-4FBE-B8A5-1AC2F016FF25}" destId="{73FBB1F7-696B-434F-9827-CBB3F3BF4E8A}" srcOrd="8" destOrd="0" presId="urn:microsoft.com/office/officeart/2005/8/layout/chevron2"/>
    <dgm:cxn modelId="{72F6F255-42FD-45FF-A3F9-147A30878598}" type="presParOf" srcId="{73FBB1F7-696B-434F-9827-CBB3F3BF4E8A}" destId="{7A4F6EB2-A03B-4F6D-BD40-BFDF0AB195FD}" srcOrd="0" destOrd="0" presId="urn:microsoft.com/office/officeart/2005/8/layout/chevron2"/>
    <dgm:cxn modelId="{421737B3-1AE1-47BE-9CF2-746200A065E5}" type="presParOf" srcId="{73FBB1F7-696B-434F-9827-CBB3F3BF4E8A}" destId="{5AC1474D-7775-4BD5-A07D-DB3D8D2E2E33}" srcOrd="1" destOrd="0" presId="urn:microsoft.com/office/officeart/2005/8/layout/chevron2"/>
    <dgm:cxn modelId="{A286A0FB-54AE-4838-A8BA-2C6FFBE57630}" type="presParOf" srcId="{545928C8-23DF-4FBE-B8A5-1AC2F016FF25}" destId="{C62CDF80-19CC-495B-9C62-648C9B2F3A78}" srcOrd="9" destOrd="0" presId="urn:microsoft.com/office/officeart/2005/8/layout/chevron2"/>
    <dgm:cxn modelId="{9DFA5482-963F-4ED5-9752-CCB2C9A2E438}" type="presParOf" srcId="{545928C8-23DF-4FBE-B8A5-1AC2F016FF25}" destId="{7539B200-0599-44B0-915D-C880FB9A4C23}" srcOrd="10" destOrd="0" presId="urn:microsoft.com/office/officeart/2005/8/layout/chevron2"/>
    <dgm:cxn modelId="{1808012E-9FEC-4C68-B189-C4413C04ACF3}" type="presParOf" srcId="{7539B200-0599-44B0-915D-C880FB9A4C23}" destId="{A6A435C2-CDBA-435E-B6E4-F9A6B901EB9E}" srcOrd="0" destOrd="0" presId="urn:microsoft.com/office/officeart/2005/8/layout/chevron2"/>
    <dgm:cxn modelId="{B81E548B-23FB-4BEF-80B2-25DF717EEB8E}" type="presParOf" srcId="{7539B200-0599-44B0-915D-C880FB9A4C23}" destId="{77010DD6-D7DD-466B-80E2-61DE33318C92}" srcOrd="1" destOrd="0" presId="urn:microsoft.com/office/officeart/2005/8/layout/chevron2"/>
    <dgm:cxn modelId="{F82C90B8-C697-4C9D-83F7-A86C3FD943D7}" type="presParOf" srcId="{545928C8-23DF-4FBE-B8A5-1AC2F016FF25}" destId="{06A3573F-04C6-42C4-8FBA-F965A75511CA}" srcOrd="11" destOrd="0" presId="urn:microsoft.com/office/officeart/2005/8/layout/chevron2"/>
    <dgm:cxn modelId="{078AC513-CB49-4D41-B243-271C0F996CAA}" type="presParOf" srcId="{545928C8-23DF-4FBE-B8A5-1AC2F016FF25}" destId="{3F23E62A-75CB-430C-A972-11E6C85C1D7E}" srcOrd="12" destOrd="0" presId="urn:microsoft.com/office/officeart/2005/8/layout/chevron2"/>
    <dgm:cxn modelId="{27B86B7F-5395-462D-9D63-2C9C67A17F0E}" type="presParOf" srcId="{3F23E62A-75CB-430C-A972-11E6C85C1D7E}" destId="{6DB0B00A-1D85-4399-B64A-D8B91F34664F}" srcOrd="0" destOrd="0" presId="urn:microsoft.com/office/officeart/2005/8/layout/chevron2"/>
    <dgm:cxn modelId="{A92EFABC-730A-4AC2-AB66-5C794C69D93B}" type="presParOf" srcId="{3F23E62A-75CB-430C-A972-11E6C85C1D7E}" destId="{0F26011F-A914-481B-8865-69919A21EA95}" srcOrd="1" destOrd="0" presId="urn:microsoft.com/office/officeart/2005/8/layout/chevron2"/>
    <dgm:cxn modelId="{28C3E873-2BF6-45F5-A550-A52B9088C733}" type="presParOf" srcId="{545928C8-23DF-4FBE-B8A5-1AC2F016FF25}" destId="{5292F586-320C-43B6-9086-78AFD0D3F4FB}" srcOrd="13" destOrd="0" presId="urn:microsoft.com/office/officeart/2005/8/layout/chevron2"/>
    <dgm:cxn modelId="{35D3542C-B7FE-4A44-899A-FA66464C929E}" type="presParOf" srcId="{545928C8-23DF-4FBE-B8A5-1AC2F016FF25}" destId="{DAA8B6B9-10A5-48CD-9179-6EB727682F30}" srcOrd="14" destOrd="0" presId="urn:microsoft.com/office/officeart/2005/8/layout/chevron2"/>
    <dgm:cxn modelId="{2AA8D20D-DBBD-4609-A945-8D83A1F09FD9}" type="presParOf" srcId="{DAA8B6B9-10A5-48CD-9179-6EB727682F30}" destId="{357CB2A2-36AD-480E-93A3-8B7926AAB9E8}" srcOrd="0" destOrd="0" presId="urn:microsoft.com/office/officeart/2005/8/layout/chevron2"/>
    <dgm:cxn modelId="{424B0193-FFF0-4B13-903D-618B99F06270}" type="presParOf" srcId="{DAA8B6B9-10A5-48CD-9179-6EB727682F30}" destId="{6029D129-8C1C-4128-A234-692AA3DBD9D3}" srcOrd="1" destOrd="0" presId="urn:microsoft.com/office/officeart/2005/8/layout/chevron2"/>
    <dgm:cxn modelId="{4DD6489C-8890-46B0-91D5-EF9C5BBA7ADC}" type="presParOf" srcId="{545928C8-23DF-4FBE-B8A5-1AC2F016FF25}" destId="{7D4A1E9E-0308-4064-B275-68CD4821E54A}" srcOrd="15" destOrd="0" presId="urn:microsoft.com/office/officeart/2005/8/layout/chevron2"/>
    <dgm:cxn modelId="{49B060D4-9838-438B-B106-4547451C5F6E}" type="presParOf" srcId="{545928C8-23DF-4FBE-B8A5-1AC2F016FF25}" destId="{AC4D70C0-8E2D-4A1F-B93F-8638ADE5FCCF}" srcOrd="16" destOrd="0" presId="urn:microsoft.com/office/officeart/2005/8/layout/chevron2"/>
    <dgm:cxn modelId="{1ED511FE-D036-4E43-A0C6-7048C56DF605}" type="presParOf" srcId="{AC4D70C0-8E2D-4A1F-B93F-8638ADE5FCCF}" destId="{CEBC7C39-8014-48D6-9E96-C6167A33525E}" srcOrd="0" destOrd="0" presId="urn:microsoft.com/office/officeart/2005/8/layout/chevron2"/>
    <dgm:cxn modelId="{C744B319-4D0B-469E-A4BB-05CA0AAF12E8}" type="presParOf" srcId="{AC4D70C0-8E2D-4A1F-B93F-8638ADE5FCCF}" destId="{E0077579-A0B1-4F87-8325-9BB383B85B34}" srcOrd="1" destOrd="0" presId="urn:microsoft.com/office/officeart/2005/8/layout/chevron2"/>
    <dgm:cxn modelId="{61B452DA-87F2-419E-B886-30347CCDB932}" type="presParOf" srcId="{545928C8-23DF-4FBE-B8A5-1AC2F016FF25}" destId="{56E7BA97-CD6B-4C98-82CE-346FC67D79CC}" srcOrd="17" destOrd="0" presId="urn:microsoft.com/office/officeart/2005/8/layout/chevron2"/>
    <dgm:cxn modelId="{10609522-A2C1-4976-BF0A-DADE4F25EAB3}" type="presParOf" srcId="{545928C8-23DF-4FBE-B8A5-1AC2F016FF25}" destId="{2F50AD1D-B510-4E19-9A84-7ED0DD9917EB}" srcOrd="18" destOrd="0" presId="urn:microsoft.com/office/officeart/2005/8/layout/chevron2"/>
    <dgm:cxn modelId="{A2BB7A34-7663-4C00-8920-BF284B931E4A}" type="presParOf" srcId="{2F50AD1D-B510-4E19-9A84-7ED0DD9917EB}" destId="{F455C509-CC1F-4898-8D79-A57FF7A5C2F9}" srcOrd="0" destOrd="0" presId="urn:microsoft.com/office/officeart/2005/8/layout/chevron2"/>
    <dgm:cxn modelId="{4480ECBA-3097-40C1-AC6F-82AF46072EEF}" type="presParOf" srcId="{2F50AD1D-B510-4E19-9A84-7ED0DD9917EB}" destId="{9D443E2D-AAAA-43EC-9A5A-4B0B87E7B04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9A7F59B2-C7E4-4C99-87EE-FB7FD483E4DE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D56E41-8922-4CBE-9E7C-F3C05BCC7EF4}">
      <dgm:prSet phldrT="[Text]" phldr="0" custT="1"/>
      <dgm:spPr/>
      <dgm:t>
        <a:bodyPr/>
        <a:lstStyle/>
        <a:p>
          <a:r>
            <a:rPr lang="en-US" sz="2000" dirty="0"/>
            <a:t>113 Procedure </a:t>
          </a:r>
        </a:p>
      </dgm:t>
    </dgm:pt>
    <dgm:pt modelId="{F3D22BF6-6328-45F2-9E49-5319FE737DBC}" type="parTrans" cxnId="{EF012C31-EFC2-4B05-AC54-38FD61D8E5DB}">
      <dgm:prSet/>
      <dgm:spPr/>
      <dgm:t>
        <a:bodyPr/>
        <a:lstStyle/>
        <a:p>
          <a:endParaRPr lang="en-US"/>
        </a:p>
      </dgm:t>
    </dgm:pt>
    <dgm:pt modelId="{C5681BEF-038B-4056-9768-26BD12142E59}" type="sibTrans" cxnId="{EF012C31-EFC2-4B05-AC54-38FD61D8E5DB}">
      <dgm:prSet/>
      <dgm:spPr/>
      <dgm:t>
        <a:bodyPr/>
        <a:lstStyle/>
        <a:p>
          <a:endParaRPr lang="en-US"/>
        </a:p>
      </dgm:t>
    </dgm:pt>
    <dgm:pt modelId="{FB69E305-6C56-4E69-B6BF-EA1143056367}">
      <dgm:prSet phldrT="[Text]" phldr="0" custT="1"/>
      <dgm:spPr/>
      <dgm:t>
        <a:bodyPr/>
        <a:lstStyle/>
        <a:p>
          <a:r>
            <a:rPr lang="en-US" sz="2000" dirty="0"/>
            <a:t>Error Handling</a:t>
          </a:r>
        </a:p>
      </dgm:t>
    </dgm:pt>
    <dgm:pt modelId="{F9EF2984-4A08-4C4D-A998-6BC56F220EED}" type="parTrans" cxnId="{E2BB64CB-132D-44F5-AD77-8EC838445F47}">
      <dgm:prSet/>
      <dgm:spPr/>
      <dgm:t>
        <a:bodyPr/>
        <a:lstStyle/>
        <a:p>
          <a:endParaRPr lang="en-US"/>
        </a:p>
      </dgm:t>
    </dgm:pt>
    <dgm:pt modelId="{859F90A7-08F0-4A0E-8908-ADE6C3FB15D7}" type="sibTrans" cxnId="{E2BB64CB-132D-44F5-AD77-8EC838445F47}">
      <dgm:prSet/>
      <dgm:spPr/>
      <dgm:t>
        <a:bodyPr/>
        <a:lstStyle/>
        <a:p>
          <a:endParaRPr lang="en-US"/>
        </a:p>
      </dgm:t>
    </dgm:pt>
    <dgm:pt modelId="{726EF17F-6C9A-4105-8EE0-DE9809CB305D}">
      <dgm:prSet phldrT="[Text]" phldr="0" custT="1"/>
      <dgm:spPr/>
      <dgm:t>
        <a:bodyPr/>
        <a:lstStyle/>
        <a:p>
          <a:r>
            <a:rPr lang="en-US" sz="1600" dirty="0"/>
            <a:t>4 (Select ,Insert ,Update , Delete ) * 26 (Tables Number) = 104</a:t>
          </a:r>
        </a:p>
      </dgm:t>
    </dgm:pt>
    <dgm:pt modelId="{11F85034-2399-43E1-91B5-CB06659A1DC8}" type="parTrans" cxnId="{F95209F6-3003-4B5D-9C99-8620FA0582EF}">
      <dgm:prSet/>
      <dgm:spPr/>
      <dgm:t>
        <a:bodyPr/>
        <a:lstStyle/>
        <a:p>
          <a:endParaRPr lang="en-US"/>
        </a:p>
      </dgm:t>
    </dgm:pt>
    <dgm:pt modelId="{26A56626-EC5A-4E05-9300-75A63741CD5A}" type="sibTrans" cxnId="{F95209F6-3003-4B5D-9C99-8620FA0582EF}">
      <dgm:prSet/>
      <dgm:spPr/>
      <dgm:t>
        <a:bodyPr/>
        <a:lstStyle/>
        <a:p>
          <a:endParaRPr lang="en-US"/>
        </a:p>
      </dgm:t>
    </dgm:pt>
    <dgm:pt modelId="{8308982D-51BB-4DF6-BE1D-AECF3B549D07}">
      <dgm:prSet phldrT="[Text]" phldr="0" custT="1"/>
      <dgm:spPr/>
      <dgm:t>
        <a:bodyPr/>
        <a:lstStyle/>
        <a:p>
          <a:r>
            <a:rPr lang="en-US" sz="1600" dirty="0"/>
            <a:t>3 Custom Procedures </a:t>
          </a:r>
        </a:p>
      </dgm:t>
    </dgm:pt>
    <dgm:pt modelId="{EF64CD06-FA78-483C-BC32-F7FED9218F2D}" type="parTrans" cxnId="{0E1578BD-D3A3-45D3-BF4C-FB5519733311}">
      <dgm:prSet/>
      <dgm:spPr/>
      <dgm:t>
        <a:bodyPr/>
        <a:lstStyle/>
        <a:p>
          <a:endParaRPr lang="en-US"/>
        </a:p>
      </dgm:t>
    </dgm:pt>
    <dgm:pt modelId="{E0386468-ECBD-424D-9D45-6B4E77F1099D}" type="sibTrans" cxnId="{0E1578BD-D3A3-45D3-BF4C-FB5519733311}">
      <dgm:prSet/>
      <dgm:spPr/>
      <dgm:t>
        <a:bodyPr/>
        <a:lstStyle/>
        <a:p>
          <a:endParaRPr lang="en-US"/>
        </a:p>
      </dgm:t>
    </dgm:pt>
    <dgm:pt modelId="{D61EC2F5-F9CD-423F-B3C2-50C5A412E441}">
      <dgm:prSet phldrT="[Text]" phldr="0" custT="1"/>
      <dgm:spPr/>
      <dgm:t>
        <a:bodyPr/>
        <a:lstStyle/>
        <a:p>
          <a:r>
            <a:rPr lang="en-US" sz="1600" dirty="0"/>
            <a:t>6 Report’s Procedure</a:t>
          </a:r>
        </a:p>
      </dgm:t>
    </dgm:pt>
    <dgm:pt modelId="{42569212-2BC0-4545-A9F3-3411D38057B8}" type="parTrans" cxnId="{3AE8CE85-EB95-4A6F-A450-FBD5624AEA83}">
      <dgm:prSet/>
      <dgm:spPr/>
      <dgm:t>
        <a:bodyPr/>
        <a:lstStyle/>
        <a:p>
          <a:endParaRPr lang="en-US"/>
        </a:p>
      </dgm:t>
    </dgm:pt>
    <dgm:pt modelId="{B8151506-92CB-41E6-AF1E-7E27F68BD701}" type="sibTrans" cxnId="{3AE8CE85-EB95-4A6F-A450-FBD5624AEA83}">
      <dgm:prSet/>
      <dgm:spPr/>
      <dgm:t>
        <a:bodyPr/>
        <a:lstStyle/>
        <a:p>
          <a:endParaRPr lang="en-US"/>
        </a:p>
      </dgm:t>
    </dgm:pt>
    <dgm:pt modelId="{644F6B2F-97EE-4A97-B323-B2BAAA1A7A6E}">
      <dgm:prSet phldrT="[Text]" phldr="0" custT="1"/>
      <dgm:spPr/>
      <dgm:t>
        <a:bodyPr/>
        <a:lstStyle/>
        <a:p>
          <a:r>
            <a:rPr lang="en-US" sz="1600" dirty="0"/>
            <a:t>Each error with custom massage </a:t>
          </a:r>
        </a:p>
      </dgm:t>
    </dgm:pt>
    <dgm:pt modelId="{89A14855-1D9C-4C0D-A13F-8FFFC46E9AF4}" type="parTrans" cxnId="{C88A1CAF-006A-4114-888A-3A9FAA486461}">
      <dgm:prSet/>
      <dgm:spPr/>
      <dgm:t>
        <a:bodyPr/>
        <a:lstStyle/>
        <a:p>
          <a:endParaRPr lang="en-US"/>
        </a:p>
      </dgm:t>
    </dgm:pt>
    <dgm:pt modelId="{F58AED51-BC3E-46EB-B403-71725FACC7C5}" type="sibTrans" cxnId="{C88A1CAF-006A-4114-888A-3A9FAA486461}">
      <dgm:prSet/>
      <dgm:spPr/>
      <dgm:t>
        <a:bodyPr/>
        <a:lstStyle/>
        <a:p>
          <a:endParaRPr lang="en-US"/>
        </a:p>
      </dgm:t>
    </dgm:pt>
    <dgm:pt modelId="{90FAA816-4B9E-4BF7-9F53-00957E711149}">
      <dgm:prSet phldrT="[Text]" phldr="0" custT="1"/>
      <dgm:spPr/>
      <dgm:t>
        <a:bodyPr/>
        <a:lstStyle/>
        <a:p>
          <a:r>
            <a:rPr lang="en-US" sz="1600" dirty="0"/>
            <a:t>Primary key violation </a:t>
          </a:r>
        </a:p>
      </dgm:t>
    </dgm:pt>
    <dgm:pt modelId="{1EFBD401-1853-4519-AE6F-88CF135E8269}" type="parTrans" cxnId="{9425B96B-945B-49AD-B9F2-A5B971276957}">
      <dgm:prSet/>
      <dgm:spPr/>
      <dgm:t>
        <a:bodyPr/>
        <a:lstStyle/>
        <a:p>
          <a:endParaRPr lang="en-US"/>
        </a:p>
      </dgm:t>
    </dgm:pt>
    <dgm:pt modelId="{D86D6118-8A67-40C8-B9C7-023386107DC6}" type="sibTrans" cxnId="{9425B96B-945B-49AD-B9F2-A5B971276957}">
      <dgm:prSet/>
      <dgm:spPr/>
      <dgm:t>
        <a:bodyPr/>
        <a:lstStyle/>
        <a:p>
          <a:endParaRPr lang="en-US"/>
        </a:p>
      </dgm:t>
    </dgm:pt>
    <dgm:pt modelId="{27AE51BB-D5D9-488E-A71B-A22662883452}">
      <dgm:prSet phldrT="[Text]" phldr="0" custT="1"/>
      <dgm:spPr/>
      <dgm:t>
        <a:bodyPr/>
        <a:lstStyle/>
        <a:p>
          <a:r>
            <a:rPr lang="en-US" sz="1600" dirty="0"/>
            <a:t>Foreign key violation </a:t>
          </a:r>
        </a:p>
      </dgm:t>
    </dgm:pt>
    <dgm:pt modelId="{E997FA6D-3300-4348-B89D-7F902BE215B9}" type="parTrans" cxnId="{8223AA52-EFD6-456A-9CEE-4592AF2F641D}">
      <dgm:prSet/>
      <dgm:spPr/>
      <dgm:t>
        <a:bodyPr/>
        <a:lstStyle/>
        <a:p>
          <a:endParaRPr lang="en-US"/>
        </a:p>
      </dgm:t>
    </dgm:pt>
    <dgm:pt modelId="{C09097BB-1D1C-4FAA-A8E2-1E3DEF73CD55}" type="sibTrans" cxnId="{8223AA52-EFD6-456A-9CEE-4592AF2F641D}">
      <dgm:prSet/>
      <dgm:spPr/>
      <dgm:t>
        <a:bodyPr/>
        <a:lstStyle/>
        <a:p>
          <a:endParaRPr lang="en-US"/>
        </a:p>
      </dgm:t>
    </dgm:pt>
    <dgm:pt modelId="{98F7FE04-436B-4647-A086-CE09A615A058}">
      <dgm:prSet phldrT="[Text]" phldr="0" custT="1"/>
      <dgm:spPr/>
      <dgm:t>
        <a:bodyPr/>
        <a:lstStyle/>
        <a:p>
          <a:r>
            <a:rPr lang="en-US" sz="1600" dirty="0"/>
            <a:t>Not Null Violation </a:t>
          </a:r>
        </a:p>
      </dgm:t>
    </dgm:pt>
    <dgm:pt modelId="{DF4BD715-4ECF-41E3-8BC0-F1DE73532C04}" type="parTrans" cxnId="{33CAB08C-38CF-4263-B9F5-5EFDEE9CF956}">
      <dgm:prSet/>
      <dgm:spPr/>
      <dgm:t>
        <a:bodyPr/>
        <a:lstStyle/>
        <a:p>
          <a:endParaRPr lang="en-US"/>
        </a:p>
      </dgm:t>
    </dgm:pt>
    <dgm:pt modelId="{3F363B1E-9CD2-4346-9D05-8D48DE5B1B48}" type="sibTrans" cxnId="{33CAB08C-38CF-4263-B9F5-5EFDEE9CF956}">
      <dgm:prSet/>
      <dgm:spPr/>
      <dgm:t>
        <a:bodyPr/>
        <a:lstStyle/>
        <a:p>
          <a:endParaRPr lang="en-US"/>
        </a:p>
      </dgm:t>
    </dgm:pt>
    <dgm:pt modelId="{04FD333F-37F4-4A2B-9656-4B8DDFF7331B}">
      <dgm:prSet phldrT="[Text]" phldr="0" custT="1"/>
      <dgm:spPr/>
      <dgm:t>
        <a:bodyPr/>
        <a:lstStyle/>
        <a:p>
          <a:r>
            <a:rPr lang="en-US" sz="1600" dirty="0"/>
            <a:t>Unique Violation</a:t>
          </a:r>
        </a:p>
      </dgm:t>
    </dgm:pt>
    <dgm:pt modelId="{F9AC528E-ED90-4CFB-AF66-C0C93269973B}" type="parTrans" cxnId="{70553003-2502-4D5F-B939-1674686D77C7}">
      <dgm:prSet/>
      <dgm:spPr/>
      <dgm:t>
        <a:bodyPr/>
        <a:lstStyle/>
        <a:p>
          <a:endParaRPr lang="en-US"/>
        </a:p>
      </dgm:t>
    </dgm:pt>
    <dgm:pt modelId="{394B671B-B844-45C2-99B8-219A34F78F95}" type="sibTrans" cxnId="{70553003-2502-4D5F-B939-1674686D77C7}">
      <dgm:prSet/>
      <dgm:spPr/>
      <dgm:t>
        <a:bodyPr/>
        <a:lstStyle/>
        <a:p>
          <a:endParaRPr lang="en-US"/>
        </a:p>
      </dgm:t>
    </dgm:pt>
    <dgm:pt modelId="{51E52BD6-4BFA-4469-8536-0D541A9A4070}">
      <dgm:prSet phldrT="[Text]" phldr="0"/>
      <dgm:spPr/>
      <dgm:t>
        <a:bodyPr/>
        <a:lstStyle/>
        <a:p>
          <a:endParaRPr lang="en-US" sz="1100" dirty="0"/>
        </a:p>
      </dgm:t>
    </dgm:pt>
    <dgm:pt modelId="{6C1758DD-21E3-411A-8E1E-F449FF2C6BD0}" type="parTrans" cxnId="{1D81CA8B-DBD0-49CA-A840-2D580ECBD94D}">
      <dgm:prSet/>
      <dgm:spPr/>
      <dgm:t>
        <a:bodyPr/>
        <a:lstStyle/>
        <a:p>
          <a:endParaRPr lang="en-US"/>
        </a:p>
      </dgm:t>
    </dgm:pt>
    <dgm:pt modelId="{2C2C1840-E272-4891-951E-5EFFBFC804BD}" type="sibTrans" cxnId="{1D81CA8B-DBD0-49CA-A840-2D580ECBD94D}">
      <dgm:prSet/>
      <dgm:spPr/>
      <dgm:t>
        <a:bodyPr/>
        <a:lstStyle/>
        <a:p>
          <a:endParaRPr lang="en-US"/>
        </a:p>
      </dgm:t>
    </dgm:pt>
    <dgm:pt modelId="{3E6E7FB1-782A-499D-8B9C-36BA543C5F52}" type="pres">
      <dgm:prSet presAssocID="{9A7F59B2-C7E4-4C99-87EE-FB7FD483E4DE}" presName="Name0" presStyleCnt="0">
        <dgm:presLayoutVars>
          <dgm:dir/>
          <dgm:resizeHandles val="exact"/>
        </dgm:presLayoutVars>
      </dgm:prSet>
      <dgm:spPr/>
    </dgm:pt>
    <dgm:pt modelId="{61BE282D-5A94-43F5-9E7F-68422935509B}" type="pres">
      <dgm:prSet presAssocID="{DAD56E41-8922-4CBE-9E7C-F3C05BCC7EF4}" presName="composite" presStyleCnt="0"/>
      <dgm:spPr/>
    </dgm:pt>
    <dgm:pt modelId="{E220EC6C-08F7-47B8-8125-010CF8B5CEF0}" type="pres">
      <dgm:prSet presAssocID="{DAD56E41-8922-4CBE-9E7C-F3C05BCC7EF4}" presName="rect1" presStyleLbl="trAlignAcc1" presStyleIdx="0" presStyleCnt="2" custAng="1682368" custLinFactY="-53683" custLinFactNeighborX="-1960" custLinFactNeighborY="-100000">
        <dgm:presLayoutVars>
          <dgm:bulletEnabled val="1"/>
        </dgm:presLayoutVars>
      </dgm:prSet>
      <dgm:spPr/>
    </dgm:pt>
    <dgm:pt modelId="{C2D08DF2-B2F3-4B0D-A000-F5C96F11FB36}" type="pres">
      <dgm:prSet presAssocID="{DAD56E41-8922-4CBE-9E7C-F3C05BCC7EF4}" presName="rect2" presStyleLbl="fgImgPlace1" presStyleIdx="0" presStyleCnt="2" custAng="18551439" custLinFactY="100000" custLinFactNeighborX="33604" custLinFactNeighborY="13000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Checklist outline"/>
        </a:ext>
      </dgm:extLst>
    </dgm:pt>
    <dgm:pt modelId="{41E4B6F5-27EB-4A3A-B666-C50366BFF873}" type="pres">
      <dgm:prSet presAssocID="{C5681BEF-038B-4056-9768-26BD12142E59}" presName="sibTrans" presStyleCnt="0"/>
      <dgm:spPr/>
    </dgm:pt>
    <dgm:pt modelId="{C94F8043-5F90-46D6-A34F-1D9B290D4ADA}" type="pres">
      <dgm:prSet presAssocID="{FB69E305-6C56-4E69-B6BF-EA1143056367}" presName="composite" presStyleCnt="0"/>
      <dgm:spPr/>
    </dgm:pt>
    <dgm:pt modelId="{203EDFAF-B2D1-4E5D-849E-03B4EBAA7B58}" type="pres">
      <dgm:prSet presAssocID="{FB69E305-6C56-4E69-B6BF-EA1143056367}" presName="rect1" presStyleLbl="trAlignAcc1" presStyleIdx="1" presStyleCnt="2" custAng="16823705" custScaleY="127679" custLinFactY="98784" custLinFactNeighborX="980" custLinFactNeighborY="100000">
        <dgm:presLayoutVars>
          <dgm:bulletEnabled val="1"/>
        </dgm:presLayoutVars>
      </dgm:prSet>
      <dgm:spPr/>
    </dgm:pt>
    <dgm:pt modelId="{30433D55-42FB-4D2A-8C67-E3CD34F52802}" type="pres">
      <dgm:prSet presAssocID="{FB69E305-6C56-4E69-B6BF-EA1143056367}" presName="rect2" presStyleLbl="fgImgPlace1" presStyleIdx="1" presStyleCnt="2" custAng="3355308" custLinFactY="-100739" custLinFactNeighborX="58247" custLinFactNeighborY="-200000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Question mark with solid fill"/>
        </a:ext>
      </dgm:extLst>
    </dgm:pt>
  </dgm:ptLst>
  <dgm:cxnLst>
    <dgm:cxn modelId="{8C442903-CCEC-442F-BF0D-A27138A0F26B}" type="presOf" srcId="{726EF17F-6C9A-4105-8EE0-DE9809CB305D}" destId="{E220EC6C-08F7-47B8-8125-010CF8B5CEF0}" srcOrd="0" destOrd="1" presId="urn:microsoft.com/office/officeart/2008/layout/PictureStrips"/>
    <dgm:cxn modelId="{70553003-2502-4D5F-B939-1674686D77C7}" srcId="{FB69E305-6C56-4E69-B6BF-EA1143056367}" destId="{04FD333F-37F4-4A2B-9656-4B8DDFF7331B}" srcOrd="4" destOrd="0" parTransId="{F9AC528E-ED90-4CFB-AF66-C0C93269973B}" sibTransId="{394B671B-B844-45C2-99B8-219A34F78F95}"/>
    <dgm:cxn modelId="{41967426-7583-42D3-90EA-FAB9FA5A18C0}" type="presOf" srcId="{27AE51BB-D5D9-488E-A71B-A22662883452}" destId="{203EDFAF-B2D1-4E5D-849E-03B4EBAA7B58}" srcOrd="0" destOrd="3" presId="urn:microsoft.com/office/officeart/2008/layout/PictureStrips"/>
    <dgm:cxn modelId="{FBB6A82E-F54D-41E4-A4C7-66493391D85E}" type="presOf" srcId="{98F7FE04-436B-4647-A086-CE09A615A058}" destId="{203EDFAF-B2D1-4E5D-849E-03B4EBAA7B58}" srcOrd="0" destOrd="4" presId="urn:microsoft.com/office/officeart/2008/layout/PictureStrips"/>
    <dgm:cxn modelId="{EF012C31-EFC2-4B05-AC54-38FD61D8E5DB}" srcId="{9A7F59B2-C7E4-4C99-87EE-FB7FD483E4DE}" destId="{DAD56E41-8922-4CBE-9E7C-F3C05BCC7EF4}" srcOrd="0" destOrd="0" parTransId="{F3D22BF6-6328-45F2-9E49-5319FE737DBC}" sibTransId="{C5681BEF-038B-4056-9768-26BD12142E59}"/>
    <dgm:cxn modelId="{8B8A3F5C-08A7-422B-9202-0D05A45B9C6E}" type="presOf" srcId="{8308982D-51BB-4DF6-BE1D-AECF3B549D07}" destId="{E220EC6C-08F7-47B8-8125-010CF8B5CEF0}" srcOrd="0" destOrd="2" presId="urn:microsoft.com/office/officeart/2008/layout/PictureStrips"/>
    <dgm:cxn modelId="{76A97D68-2A72-49CF-890D-90DF8D0F3232}" type="presOf" srcId="{FB69E305-6C56-4E69-B6BF-EA1143056367}" destId="{203EDFAF-B2D1-4E5D-849E-03B4EBAA7B58}" srcOrd="0" destOrd="0" presId="urn:microsoft.com/office/officeart/2008/layout/PictureStrips"/>
    <dgm:cxn modelId="{9425B96B-945B-49AD-B9F2-A5B971276957}" srcId="{FB69E305-6C56-4E69-B6BF-EA1143056367}" destId="{90FAA816-4B9E-4BF7-9F53-00957E711149}" srcOrd="1" destOrd="0" parTransId="{1EFBD401-1853-4519-AE6F-88CF135E8269}" sibTransId="{D86D6118-8A67-40C8-B9C7-023386107DC6}"/>
    <dgm:cxn modelId="{8223AA52-EFD6-456A-9CEE-4592AF2F641D}" srcId="{FB69E305-6C56-4E69-B6BF-EA1143056367}" destId="{27AE51BB-D5D9-488E-A71B-A22662883452}" srcOrd="2" destOrd="0" parTransId="{E997FA6D-3300-4348-B89D-7F902BE215B9}" sibTransId="{C09097BB-1D1C-4FAA-A8E2-1E3DEF73CD55}"/>
    <dgm:cxn modelId="{B584517C-2ACF-44E7-9103-F568A787DF28}" type="presOf" srcId="{90FAA816-4B9E-4BF7-9F53-00957E711149}" destId="{203EDFAF-B2D1-4E5D-849E-03B4EBAA7B58}" srcOrd="0" destOrd="2" presId="urn:microsoft.com/office/officeart/2008/layout/PictureStrips"/>
    <dgm:cxn modelId="{3AE8CE85-EB95-4A6F-A450-FBD5624AEA83}" srcId="{DAD56E41-8922-4CBE-9E7C-F3C05BCC7EF4}" destId="{D61EC2F5-F9CD-423F-B3C2-50C5A412E441}" srcOrd="2" destOrd="0" parTransId="{42569212-2BC0-4545-A9F3-3411D38057B8}" sibTransId="{B8151506-92CB-41E6-AF1E-7E27F68BD701}"/>
    <dgm:cxn modelId="{1D81CA8B-DBD0-49CA-A840-2D580ECBD94D}" srcId="{FB69E305-6C56-4E69-B6BF-EA1143056367}" destId="{51E52BD6-4BFA-4469-8536-0D541A9A4070}" srcOrd="5" destOrd="0" parTransId="{6C1758DD-21E3-411A-8E1E-F449FF2C6BD0}" sibTransId="{2C2C1840-E272-4891-951E-5EFFBFC804BD}"/>
    <dgm:cxn modelId="{33CAB08C-38CF-4263-B9F5-5EFDEE9CF956}" srcId="{FB69E305-6C56-4E69-B6BF-EA1143056367}" destId="{98F7FE04-436B-4647-A086-CE09A615A058}" srcOrd="3" destOrd="0" parTransId="{DF4BD715-4ECF-41E3-8BC0-F1DE73532C04}" sibTransId="{3F363B1E-9CD2-4346-9D05-8D48DE5B1B48}"/>
    <dgm:cxn modelId="{FD5C909A-BA38-4D1C-BDB4-0E6E00E51BB7}" type="presOf" srcId="{644F6B2F-97EE-4A97-B323-B2BAAA1A7A6E}" destId="{203EDFAF-B2D1-4E5D-849E-03B4EBAA7B58}" srcOrd="0" destOrd="1" presId="urn:microsoft.com/office/officeart/2008/layout/PictureStrips"/>
    <dgm:cxn modelId="{6971D59F-00A6-4818-84D4-F93BB8FB6EAE}" type="presOf" srcId="{51E52BD6-4BFA-4469-8536-0D541A9A4070}" destId="{203EDFAF-B2D1-4E5D-849E-03B4EBAA7B58}" srcOrd="0" destOrd="6" presId="urn:microsoft.com/office/officeart/2008/layout/PictureStrips"/>
    <dgm:cxn modelId="{C88A1CAF-006A-4114-888A-3A9FAA486461}" srcId="{FB69E305-6C56-4E69-B6BF-EA1143056367}" destId="{644F6B2F-97EE-4A97-B323-B2BAAA1A7A6E}" srcOrd="0" destOrd="0" parTransId="{89A14855-1D9C-4C0D-A13F-8FFFC46E9AF4}" sibTransId="{F58AED51-BC3E-46EB-B403-71725FACC7C5}"/>
    <dgm:cxn modelId="{0E1578BD-D3A3-45D3-BF4C-FB5519733311}" srcId="{DAD56E41-8922-4CBE-9E7C-F3C05BCC7EF4}" destId="{8308982D-51BB-4DF6-BE1D-AECF3B549D07}" srcOrd="1" destOrd="0" parTransId="{EF64CD06-FA78-483C-BC32-F7FED9218F2D}" sibTransId="{E0386468-ECBD-424D-9D45-6B4E77F1099D}"/>
    <dgm:cxn modelId="{6F42C8C0-EBDF-47F6-8FB7-ABC2F5FD97C5}" type="presOf" srcId="{9A7F59B2-C7E4-4C99-87EE-FB7FD483E4DE}" destId="{3E6E7FB1-782A-499D-8B9C-36BA543C5F52}" srcOrd="0" destOrd="0" presId="urn:microsoft.com/office/officeart/2008/layout/PictureStrips"/>
    <dgm:cxn modelId="{E2BB64CB-132D-44F5-AD77-8EC838445F47}" srcId="{9A7F59B2-C7E4-4C99-87EE-FB7FD483E4DE}" destId="{FB69E305-6C56-4E69-B6BF-EA1143056367}" srcOrd="1" destOrd="0" parTransId="{F9EF2984-4A08-4C4D-A998-6BC56F220EED}" sibTransId="{859F90A7-08F0-4A0E-8908-ADE6C3FB15D7}"/>
    <dgm:cxn modelId="{69280FD3-E0C7-4BB1-9E57-6FA653948D8C}" type="presOf" srcId="{D61EC2F5-F9CD-423F-B3C2-50C5A412E441}" destId="{E220EC6C-08F7-47B8-8125-010CF8B5CEF0}" srcOrd="0" destOrd="3" presId="urn:microsoft.com/office/officeart/2008/layout/PictureStrips"/>
    <dgm:cxn modelId="{E653B1E7-2930-4802-83F3-8FEBF2F4E66E}" type="presOf" srcId="{04FD333F-37F4-4A2B-9656-4B8DDFF7331B}" destId="{203EDFAF-B2D1-4E5D-849E-03B4EBAA7B58}" srcOrd="0" destOrd="5" presId="urn:microsoft.com/office/officeart/2008/layout/PictureStrips"/>
    <dgm:cxn modelId="{F95209F6-3003-4B5D-9C99-8620FA0582EF}" srcId="{DAD56E41-8922-4CBE-9E7C-F3C05BCC7EF4}" destId="{726EF17F-6C9A-4105-8EE0-DE9809CB305D}" srcOrd="0" destOrd="0" parTransId="{11F85034-2399-43E1-91B5-CB06659A1DC8}" sibTransId="{26A56626-EC5A-4E05-9300-75A63741CD5A}"/>
    <dgm:cxn modelId="{A12759FC-B4B2-4D53-B277-354392D40E7C}" type="presOf" srcId="{DAD56E41-8922-4CBE-9E7C-F3C05BCC7EF4}" destId="{E220EC6C-08F7-47B8-8125-010CF8B5CEF0}" srcOrd="0" destOrd="0" presId="urn:microsoft.com/office/officeart/2008/layout/PictureStrips"/>
    <dgm:cxn modelId="{E8983201-D942-46BF-A691-0CB4F161A2DD}" type="presParOf" srcId="{3E6E7FB1-782A-499D-8B9C-36BA543C5F52}" destId="{61BE282D-5A94-43F5-9E7F-68422935509B}" srcOrd="0" destOrd="0" presId="urn:microsoft.com/office/officeart/2008/layout/PictureStrips"/>
    <dgm:cxn modelId="{556729F2-C23F-4E4E-876F-12A945CEA9F0}" type="presParOf" srcId="{61BE282D-5A94-43F5-9E7F-68422935509B}" destId="{E220EC6C-08F7-47B8-8125-010CF8B5CEF0}" srcOrd="0" destOrd="0" presId="urn:microsoft.com/office/officeart/2008/layout/PictureStrips"/>
    <dgm:cxn modelId="{0675587E-6D4B-48D2-A602-B16DA8877F8F}" type="presParOf" srcId="{61BE282D-5A94-43F5-9E7F-68422935509B}" destId="{C2D08DF2-B2F3-4B0D-A000-F5C96F11FB36}" srcOrd="1" destOrd="0" presId="urn:microsoft.com/office/officeart/2008/layout/PictureStrips"/>
    <dgm:cxn modelId="{1BB677CD-2DEE-4E1F-BA97-836F0D698522}" type="presParOf" srcId="{3E6E7FB1-782A-499D-8B9C-36BA543C5F52}" destId="{41E4B6F5-27EB-4A3A-B666-C50366BFF873}" srcOrd="1" destOrd="0" presId="urn:microsoft.com/office/officeart/2008/layout/PictureStrips"/>
    <dgm:cxn modelId="{56AF216F-17A1-4F91-8CF4-B620BC625C94}" type="presParOf" srcId="{3E6E7FB1-782A-499D-8B9C-36BA543C5F52}" destId="{C94F8043-5F90-46D6-A34F-1D9B290D4ADA}" srcOrd="2" destOrd="0" presId="urn:microsoft.com/office/officeart/2008/layout/PictureStrips"/>
    <dgm:cxn modelId="{FD5FC979-AF3C-4511-9F6D-4DCB9E32A2C2}" type="presParOf" srcId="{C94F8043-5F90-46D6-A34F-1D9B290D4ADA}" destId="{203EDFAF-B2D1-4E5D-849E-03B4EBAA7B58}" srcOrd="0" destOrd="0" presId="urn:microsoft.com/office/officeart/2008/layout/PictureStrips"/>
    <dgm:cxn modelId="{84D5A199-FE1F-4A7F-B3F1-68A23020FD52}" type="presParOf" srcId="{C94F8043-5F90-46D6-A34F-1D9B290D4ADA}" destId="{30433D55-42FB-4D2A-8C67-E3CD34F52802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2EDD7590-9713-4F61-892A-3BB1CB77F9E1}" type="doc">
      <dgm:prSet loTypeId="urn:microsoft.com/office/officeart/2008/layout/AscendingPictureAccentProcess" loCatId="picture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1502246-24DE-48DF-9247-6E0D0C039AE2}">
      <dgm:prSet phldrT="[Text]" phldr="0"/>
      <dgm:spPr>
        <a:solidFill>
          <a:schemeClr val="tx2"/>
        </a:solidFill>
      </dgm:spPr>
      <dgm:t>
        <a:bodyPr/>
        <a:lstStyle/>
        <a:p>
          <a:r>
            <a:rPr lang="en-US" dirty="0"/>
            <a:t>Triggers</a:t>
          </a:r>
        </a:p>
      </dgm:t>
    </dgm:pt>
    <dgm:pt modelId="{674C024B-1C68-4606-BCEB-7C4172B0825C}" type="parTrans" cxnId="{E7B9D378-FF99-4F42-A9A4-0D568456AE46}">
      <dgm:prSet/>
      <dgm:spPr/>
      <dgm:t>
        <a:bodyPr/>
        <a:lstStyle/>
        <a:p>
          <a:endParaRPr lang="en-US"/>
        </a:p>
      </dgm:t>
    </dgm:pt>
    <dgm:pt modelId="{D3AB554D-B175-43CD-9F05-7871C3802A67}" type="sibTrans" cxnId="{E7B9D378-FF99-4F42-A9A4-0D568456AE46}">
      <dgm:prSet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6000" b="-16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Bow And Arrow outline"/>
        </a:ext>
      </dgm:extLst>
    </dgm:pt>
    <dgm:pt modelId="{DD05CA27-D196-4B98-8CA0-3734E8669460}" type="pres">
      <dgm:prSet presAssocID="{2EDD7590-9713-4F61-892A-3BB1CB77F9E1}" presName="Name0" presStyleCnt="0">
        <dgm:presLayoutVars>
          <dgm:chMax val="7"/>
          <dgm:chPref val="7"/>
          <dgm:dir/>
        </dgm:presLayoutVars>
      </dgm:prSet>
      <dgm:spPr/>
    </dgm:pt>
    <dgm:pt modelId="{0E4BA7AD-1083-4A07-8B2F-BD09E4E2D006}" type="pres">
      <dgm:prSet presAssocID="{61502246-24DE-48DF-9247-6E0D0C039AE2}" presName="parTx1" presStyleLbl="node1" presStyleIdx="0" presStyleCnt="1"/>
      <dgm:spPr/>
    </dgm:pt>
    <dgm:pt modelId="{D4DC0DCF-ED69-40C6-BAB2-1FB357A05332}" type="pres">
      <dgm:prSet presAssocID="{D3AB554D-B175-43CD-9F05-7871C3802A67}" presName="picture1" presStyleCnt="0"/>
      <dgm:spPr/>
    </dgm:pt>
    <dgm:pt modelId="{52797B5E-AEC0-464F-B582-8CB37E24938F}" type="pres">
      <dgm:prSet presAssocID="{D3AB554D-B175-43CD-9F05-7871C3802A67}" presName="imageRepeatNode" presStyleLbl="fgImgPlace1" presStyleIdx="0" presStyleCnt="1"/>
      <dgm:spPr/>
    </dgm:pt>
  </dgm:ptLst>
  <dgm:cxnLst>
    <dgm:cxn modelId="{CD410900-758B-48AD-B1B4-F9E5F1127AF4}" type="presOf" srcId="{2EDD7590-9713-4F61-892A-3BB1CB77F9E1}" destId="{DD05CA27-D196-4B98-8CA0-3734E8669460}" srcOrd="0" destOrd="0" presId="urn:microsoft.com/office/officeart/2008/layout/AscendingPictureAccentProcess"/>
    <dgm:cxn modelId="{66F0FA2D-6D26-4FE0-A22B-59B65907450E}" type="presOf" srcId="{61502246-24DE-48DF-9247-6E0D0C039AE2}" destId="{0E4BA7AD-1083-4A07-8B2F-BD09E4E2D006}" srcOrd="0" destOrd="0" presId="urn:microsoft.com/office/officeart/2008/layout/AscendingPictureAccentProcess"/>
    <dgm:cxn modelId="{E7B9D378-FF99-4F42-A9A4-0D568456AE46}" srcId="{2EDD7590-9713-4F61-892A-3BB1CB77F9E1}" destId="{61502246-24DE-48DF-9247-6E0D0C039AE2}" srcOrd="0" destOrd="0" parTransId="{674C024B-1C68-4606-BCEB-7C4172B0825C}" sibTransId="{D3AB554D-B175-43CD-9F05-7871C3802A67}"/>
    <dgm:cxn modelId="{841D61D8-BF4C-4BE8-A443-69CCF039D0DF}" type="presOf" srcId="{D3AB554D-B175-43CD-9F05-7871C3802A67}" destId="{52797B5E-AEC0-464F-B582-8CB37E24938F}" srcOrd="0" destOrd="0" presId="urn:microsoft.com/office/officeart/2008/layout/AscendingPictureAccentProcess"/>
    <dgm:cxn modelId="{5CD9D9AF-C685-4DC6-AE39-3B455F097314}" type="presParOf" srcId="{DD05CA27-D196-4B98-8CA0-3734E8669460}" destId="{0E4BA7AD-1083-4A07-8B2F-BD09E4E2D006}" srcOrd="0" destOrd="0" presId="urn:microsoft.com/office/officeart/2008/layout/AscendingPictureAccentProcess"/>
    <dgm:cxn modelId="{87632889-4B9F-41AC-9A1E-0424EBF86CFD}" type="presParOf" srcId="{DD05CA27-D196-4B98-8CA0-3734E8669460}" destId="{D4DC0DCF-ED69-40C6-BAB2-1FB357A05332}" srcOrd="1" destOrd="0" presId="urn:microsoft.com/office/officeart/2008/layout/AscendingPictureAccentProcess"/>
    <dgm:cxn modelId="{BBC1C1CB-F8FC-4DDF-BCEB-98BD56931876}" type="presParOf" srcId="{D4DC0DCF-ED69-40C6-BAB2-1FB357A05332}" destId="{52797B5E-AEC0-464F-B582-8CB37E24938F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343E5F25-72C3-4419-95F7-CF3E1FD6A414}" type="doc">
      <dgm:prSet loTypeId="urn:microsoft.com/office/officeart/2008/layout/PictureAccentLis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7C6022AC-4873-4E2B-B31C-7F737BEF1901}">
      <dgm:prSet phldrT="[Text]"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tx2">
            <a:alpha val="50000"/>
          </a:schemeClr>
        </a:solidFill>
        <a:ln>
          <a:noFill/>
        </a:ln>
      </dgm:spPr>
      <dgm:t>
        <a:bodyPr/>
        <a:lstStyle/>
        <a:p>
          <a:r>
            <a: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Audit Table</a:t>
          </a:r>
        </a:p>
      </dgm:t>
    </dgm:pt>
    <dgm:pt modelId="{BB251087-5356-46D6-B5F4-CDB70A5CBB44}" type="parTrans" cxnId="{75909D84-DB6D-468B-849E-5C76F3F4A378}">
      <dgm:prSet/>
      <dgm:spPr/>
      <dgm:t>
        <a:bodyPr/>
        <a:lstStyle/>
        <a:p>
          <a:endParaRPr lang="en-US"/>
        </a:p>
      </dgm:t>
    </dgm:pt>
    <dgm:pt modelId="{BA4CF700-DDCE-43B2-8937-B9498A9EAFAF}" type="sibTrans" cxnId="{75909D84-DB6D-468B-849E-5C76F3F4A378}">
      <dgm:prSet/>
      <dgm:spPr/>
      <dgm:t>
        <a:bodyPr/>
        <a:lstStyle/>
        <a:p>
          <a:endParaRPr lang="en-US"/>
        </a:p>
      </dgm:t>
    </dgm:pt>
    <dgm:pt modelId="{A24ADD59-FE5E-4E60-AA38-09F8B45731CB}">
      <dgm:prSet phldrT="[Text]"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tx2">
            <a:alpha val="50000"/>
          </a:schemeClr>
        </a:solidFill>
        <a:ln>
          <a:noFill/>
        </a:ln>
      </dgm:spPr>
      <dgm:t>
        <a:bodyPr/>
        <a:lstStyle/>
        <a:p>
          <a:r>
            <a: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 Name &amp; Device Name</a:t>
          </a:r>
        </a:p>
      </dgm:t>
    </dgm:pt>
    <dgm:pt modelId="{75EDE5F0-B1B9-45E0-86B6-D1281199A068}" type="parTrans" cxnId="{2A58ED1E-0F05-408F-9B8D-EA7FADBFC389}">
      <dgm:prSet/>
      <dgm:spPr/>
      <dgm:t>
        <a:bodyPr/>
        <a:lstStyle/>
        <a:p>
          <a:endParaRPr lang="en-US"/>
        </a:p>
      </dgm:t>
    </dgm:pt>
    <dgm:pt modelId="{E2C6015E-4337-45A8-9447-BDCFE37F292F}" type="sibTrans" cxnId="{2A58ED1E-0F05-408F-9B8D-EA7FADBFC389}">
      <dgm:prSet/>
      <dgm:spPr/>
      <dgm:t>
        <a:bodyPr/>
        <a:lstStyle/>
        <a:p>
          <a:endParaRPr lang="en-US"/>
        </a:p>
      </dgm:t>
    </dgm:pt>
    <dgm:pt modelId="{6432D096-BBFE-42A0-8ED1-09574A4E4098}">
      <dgm:prSet phldrT="[Text]"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tx2">
            <a:alpha val="50000"/>
          </a:schemeClr>
        </a:solidFill>
        <a:ln>
          <a:noFill/>
        </a:ln>
      </dgm:spPr>
      <dgm:t>
        <a:bodyPr/>
        <a:lstStyle/>
        <a:p>
          <a:r>
            <a:rPr lang="en-US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Action Type </a:t>
          </a:r>
          <a:endParaRPr lang="en-US" sz="2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86C305E-F028-425A-AE99-0517F6B8203F}" type="parTrans" cxnId="{24AD8035-480B-4CD0-9724-F18DCF9C0BC5}">
      <dgm:prSet/>
      <dgm:spPr/>
      <dgm:t>
        <a:bodyPr/>
        <a:lstStyle/>
        <a:p>
          <a:endParaRPr lang="en-US"/>
        </a:p>
      </dgm:t>
    </dgm:pt>
    <dgm:pt modelId="{2A7A249E-953A-450E-9D07-840C9EE41160}" type="sibTrans" cxnId="{24AD8035-480B-4CD0-9724-F18DCF9C0BC5}">
      <dgm:prSet/>
      <dgm:spPr/>
      <dgm:t>
        <a:bodyPr/>
        <a:lstStyle/>
        <a:p>
          <a:endParaRPr lang="en-US"/>
        </a:p>
      </dgm:t>
    </dgm:pt>
    <dgm:pt modelId="{C4B54919-A355-42D2-9998-CD3422405E54}">
      <dgm:prSet phldrT="[Text]"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tx2">
            <a:alpha val="50000"/>
          </a:schemeClr>
        </a:solidFill>
        <a:ln>
          <a:noFill/>
        </a:ln>
      </dgm:spPr>
      <dgm:t>
        <a:bodyPr/>
        <a:lstStyle/>
        <a:p>
          <a:r>
            <a: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Modified Table</a:t>
          </a:r>
        </a:p>
      </dgm:t>
    </dgm:pt>
    <dgm:pt modelId="{849AFB88-BCB2-43C5-9DC7-2940529CC1AB}" type="parTrans" cxnId="{1951CF48-19C6-4EA8-AB22-D1447FC8E004}">
      <dgm:prSet/>
      <dgm:spPr/>
      <dgm:t>
        <a:bodyPr/>
        <a:lstStyle/>
        <a:p>
          <a:endParaRPr lang="en-US"/>
        </a:p>
      </dgm:t>
    </dgm:pt>
    <dgm:pt modelId="{93E0B48D-37CA-44FF-8A3A-DDA2C58734AE}" type="sibTrans" cxnId="{1951CF48-19C6-4EA8-AB22-D1447FC8E004}">
      <dgm:prSet/>
      <dgm:spPr/>
      <dgm:t>
        <a:bodyPr/>
        <a:lstStyle/>
        <a:p>
          <a:endParaRPr lang="en-US"/>
        </a:p>
      </dgm:t>
    </dgm:pt>
    <dgm:pt modelId="{62D99C72-B1F1-4BDA-AE8C-C91E3AA185DA}">
      <dgm:prSet phldrT="[Text]"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tx2">
            <a:alpha val="50000"/>
          </a:schemeClr>
        </a:solidFill>
        <a:ln>
          <a:noFill/>
        </a:ln>
      </dgm:spPr>
      <dgm:t>
        <a:bodyPr/>
        <a:lstStyle/>
        <a:p>
          <a:r>
            <a: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Date &amp; Time</a:t>
          </a:r>
        </a:p>
      </dgm:t>
    </dgm:pt>
    <dgm:pt modelId="{C56E2B11-70F4-4556-B94D-3FEC9017D629}" type="parTrans" cxnId="{60E06272-7FD2-4BB3-85A3-5EB5E4651643}">
      <dgm:prSet/>
      <dgm:spPr/>
      <dgm:t>
        <a:bodyPr/>
        <a:lstStyle/>
        <a:p>
          <a:endParaRPr lang="en-US"/>
        </a:p>
      </dgm:t>
    </dgm:pt>
    <dgm:pt modelId="{17C26FCE-461D-48DF-8E31-69CA07E252A0}" type="sibTrans" cxnId="{60E06272-7FD2-4BB3-85A3-5EB5E4651643}">
      <dgm:prSet/>
      <dgm:spPr/>
      <dgm:t>
        <a:bodyPr/>
        <a:lstStyle/>
        <a:p>
          <a:endParaRPr lang="en-US"/>
        </a:p>
      </dgm:t>
    </dgm:pt>
    <dgm:pt modelId="{E11D2D62-8BC2-4E1C-8C5A-10266CFEBA22}">
      <dgm:prSet phldrT="[Text]"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tx2">
            <a:alpha val="50000"/>
          </a:schemeClr>
        </a:solidFill>
        <a:ln>
          <a:noFill/>
        </a:ln>
      </dgm:spPr>
      <dgm:t>
        <a:bodyPr/>
        <a:lstStyle/>
        <a:p>
          <a:r>
            <a:rPr lang="en-US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Record Before Action</a:t>
          </a:r>
          <a:endParaRPr lang="en-US" sz="2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5C3CB81-E96B-48EF-8F89-BDD61B4E1294}" type="parTrans" cxnId="{2BDE63CD-79CB-4651-8A88-5797FB9D6275}">
      <dgm:prSet/>
      <dgm:spPr/>
      <dgm:t>
        <a:bodyPr/>
        <a:lstStyle/>
        <a:p>
          <a:endParaRPr lang="en-US"/>
        </a:p>
      </dgm:t>
    </dgm:pt>
    <dgm:pt modelId="{4DFE33E3-E57B-4BBD-B7FA-51F9550A8847}" type="sibTrans" cxnId="{2BDE63CD-79CB-4651-8A88-5797FB9D6275}">
      <dgm:prSet/>
      <dgm:spPr/>
      <dgm:t>
        <a:bodyPr/>
        <a:lstStyle/>
        <a:p>
          <a:endParaRPr lang="en-US"/>
        </a:p>
      </dgm:t>
    </dgm:pt>
    <dgm:pt modelId="{2729B668-3F22-4CF0-BFEE-7E03EDFE1EA3}">
      <dgm:prSet phldrT="[Text]"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tx2">
            <a:alpha val="50000"/>
          </a:schemeClr>
        </a:solidFill>
        <a:ln>
          <a:noFill/>
        </a:ln>
      </dgm:spPr>
      <dgm:t>
        <a:bodyPr/>
        <a:lstStyle/>
        <a:p>
          <a:r>
            <a: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Record After Action</a:t>
          </a:r>
        </a:p>
      </dgm:t>
    </dgm:pt>
    <dgm:pt modelId="{7F0EC811-78A2-4163-9F2B-9399440DDAA2}" type="parTrans" cxnId="{C5F50C4B-B82C-458C-876E-0CA99DABD509}">
      <dgm:prSet/>
      <dgm:spPr/>
      <dgm:t>
        <a:bodyPr/>
        <a:lstStyle/>
        <a:p>
          <a:endParaRPr lang="en-US"/>
        </a:p>
      </dgm:t>
    </dgm:pt>
    <dgm:pt modelId="{EB5F7FBC-D2AF-4250-B987-41D3FCE6B0FF}" type="sibTrans" cxnId="{C5F50C4B-B82C-458C-876E-0CA99DABD509}">
      <dgm:prSet/>
      <dgm:spPr/>
      <dgm:t>
        <a:bodyPr/>
        <a:lstStyle/>
        <a:p>
          <a:endParaRPr lang="en-US"/>
        </a:p>
      </dgm:t>
    </dgm:pt>
    <dgm:pt modelId="{5733E9D7-988B-4D92-A935-64533CA175A3}">
      <dgm:prSet phldrT="[Text]"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tx2">
            <a:alpha val="50000"/>
          </a:schemeClr>
        </a:solidFill>
        <a:ln>
          <a:noFill/>
        </a:ln>
      </dgm:spPr>
      <dgm:t>
        <a:bodyPr/>
        <a:lstStyle/>
        <a:p>
          <a:r>
            <a:rPr lang="en-US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Modified Coulmn</a:t>
          </a:r>
          <a:endParaRPr lang="en-US" sz="2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E57DCE8-B22D-4F0D-8BAB-4B505077E416}" type="parTrans" cxnId="{21AA8083-954F-4378-94E0-59A874D859D4}">
      <dgm:prSet/>
      <dgm:spPr/>
      <dgm:t>
        <a:bodyPr/>
        <a:lstStyle/>
        <a:p>
          <a:endParaRPr lang="en-US"/>
        </a:p>
      </dgm:t>
    </dgm:pt>
    <dgm:pt modelId="{97E6AB46-779E-48A1-BD97-0D2931547DA4}" type="sibTrans" cxnId="{21AA8083-954F-4378-94E0-59A874D859D4}">
      <dgm:prSet/>
      <dgm:spPr/>
      <dgm:t>
        <a:bodyPr/>
        <a:lstStyle/>
        <a:p>
          <a:endParaRPr lang="en-US"/>
        </a:p>
      </dgm:t>
    </dgm:pt>
    <dgm:pt modelId="{25D1A1A7-AB22-4A60-A3EC-32DA6559F053}" type="pres">
      <dgm:prSet presAssocID="{343E5F25-72C3-4419-95F7-CF3E1FD6A414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9F290CF8-587C-4B31-8611-558196FE024C}" type="pres">
      <dgm:prSet presAssocID="{7C6022AC-4873-4E2B-B31C-7F737BEF1901}" presName="root" presStyleCnt="0">
        <dgm:presLayoutVars>
          <dgm:chMax/>
          <dgm:chPref val="4"/>
        </dgm:presLayoutVars>
      </dgm:prSet>
      <dgm:spPr/>
    </dgm:pt>
    <dgm:pt modelId="{5DF51CA5-3E42-48C9-91E9-C3A97D4EDB65}" type="pres">
      <dgm:prSet presAssocID="{7C6022AC-4873-4E2B-B31C-7F737BEF1901}" presName="rootComposite" presStyleCnt="0">
        <dgm:presLayoutVars/>
      </dgm:prSet>
      <dgm:spPr/>
    </dgm:pt>
    <dgm:pt modelId="{15949A34-12C8-41C4-A18D-8A7CF11F9F2F}" type="pres">
      <dgm:prSet presAssocID="{7C6022AC-4873-4E2B-B31C-7F737BEF1901}" presName="rootText" presStyleLbl="node0" presStyleIdx="0" presStyleCnt="1">
        <dgm:presLayoutVars>
          <dgm:chMax/>
          <dgm:chPref val="4"/>
        </dgm:presLayoutVars>
      </dgm:prSet>
      <dgm:spPr/>
    </dgm:pt>
    <dgm:pt modelId="{88590802-EB4C-459F-B1AD-E1A902E90124}" type="pres">
      <dgm:prSet presAssocID="{7C6022AC-4873-4E2B-B31C-7F737BEF1901}" presName="childShape" presStyleCnt="0">
        <dgm:presLayoutVars>
          <dgm:chMax val="0"/>
          <dgm:chPref val="0"/>
        </dgm:presLayoutVars>
      </dgm:prSet>
      <dgm:spPr/>
    </dgm:pt>
    <dgm:pt modelId="{6A33D0F0-B26A-4207-958D-D215ED872389}" type="pres">
      <dgm:prSet presAssocID="{A24ADD59-FE5E-4E60-AA38-09F8B45731CB}" presName="childComposite" presStyleCnt="0">
        <dgm:presLayoutVars>
          <dgm:chMax val="0"/>
          <dgm:chPref val="0"/>
        </dgm:presLayoutVars>
      </dgm:prSet>
      <dgm:spPr/>
    </dgm:pt>
    <dgm:pt modelId="{5D5B862E-9142-41DF-B358-A7E6F2628B8E}" type="pres">
      <dgm:prSet presAssocID="{A24ADD59-FE5E-4E60-AA38-09F8B45731CB}" presName="Image" presStyleLbl="node1" presStyleIdx="0" presStyleCnt="7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Audience outline"/>
        </a:ext>
      </dgm:extLst>
    </dgm:pt>
    <dgm:pt modelId="{41654B59-9DC2-4626-A59C-DC3C88FAA49C}" type="pres">
      <dgm:prSet presAssocID="{A24ADD59-FE5E-4E60-AA38-09F8B45731CB}" presName="childText" presStyleLbl="lnNode1" presStyleIdx="0" presStyleCnt="7">
        <dgm:presLayoutVars>
          <dgm:chMax val="0"/>
          <dgm:chPref val="0"/>
          <dgm:bulletEnabled val="1"/>
        </dgm:presLayoutVars>
      </dgm:prSet>
      <dgm:spPr/>
    </dgm:pt>
    <dgm:pt modelId="{1AD83923-4F78-4A82-AD2B-392D079C0B28}" type="pres">
      <dgm:prSet presAssocID="{62D99C72-B1F1-4BDA-AE8C-C91E3AA185DA}" presName="childComposite" presStyleCnt="0">
        <dgm:presLayoutVars>
          <dgm:chMax val="0"/>
          <dgm:chPref val="0"/>
        </dgm:presLayoutVars>
      </dgm:prSet>
      <dgm:spPr/>
    </dgm:pt>
    <dgm:pt modelId="{2019F2DA-303D-4763-9E8B-D8681360E0B3}" type="pres">
      <dgm:prSet presAssocID="{62D99C72-B1F1-4BDA-AE8C-C91E3AA185DA}" presName="Image" presStyleLbl="node1" presStyleIdx="1" presStyleCnt="7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ck outline"/>
        </a:ext>
      </dgm:extLst>
    </dgm:pt>
    <dgm:pt modelId="{EF75D2C5-29E1-4824-B85C-2F689C6B431D}" type="pres">
      <dgm:prSet presAssocID="{62D99C72-B1F1-4BDA-AE8C-C91E3AA185DA}" presName="childText" presStyleLbl="lnNode1" presStyleIdx="1" presStyleCnt="7">
        <dgm:presLayoutVars>
          <dgm:chMax val="0"/>
          <dgm:chPref val="0"/>
          <dgm:bulletEnabled val="1"/>
        </dgm:presLayoutVars>
      </dgm:prSet>
      <dgm:spPr/>
    </dgm:pt>
    <dgm:pt modelId="{A1D49944-21EE-4D40-A0D8-C196A5A20738}" type="pres">
      <dgm:prSet presAssocID="{6432D096-BBFE-42A0-8ED1-09574A4E4098}" presName="childComposite" presStyleCnt="0">
        <dgm:presLayoutVars>
          <dgm:chMax val="0"/>
          <dgm:chPref val="0"/>
        </dgm:presLayoutVars>
      </dgm:prSet>
      <dgm:spPr/>
    </dgm:pt>
    <dgm:pt modelId="{98118743-33C5-428D-A7AA-F808E5B6E9B0}" type="pres">
      <dgm:prSet presAssocID="{6432D096-BBFE-42A0-8ED1-09574A4E4098}" presName="Image" presStyleLbl="node1" presStyleIdx="2" presStyleCnt="7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rcle with left arrow outline"/>
        </a:ext>
      </dgm:extLst>
    </dgm:pt>
    <dgm:pt modelId="{F5F38BA7-78B8-4013-8010-FEA8A3E2C910}" type="pres">
      <dgm:prSet presAssocID="{6432D096-BBFE-42A0-8ED1-09574A4E4098}" presName="childText" presStyleLbl="lnNode1" presStyleIdx="2" presStyleCnt="7">
        <dgm:presLayoutVars>
          <dgm:chMax val="0"/>
          <dgm:chPref val="0"/>
          <dgm:bulletEnabled val="1"/>
        </dgm:presLayoutVars>
      </dgm:prSet>
      <dgm:spPr/>
    </dgm:pt>
    <dgm:pt modelId="{409D5A4E-806B-4DD2-AEC5-E1B888782647}" type="pres">
      <dgm:prSet presAssocID="{C4B54919-A355-42D2-9998-CD3422405E54}" presName="childComposite" presStyleCnt="0">
        <dgm:presLayoutVars>
          <dgm:chMax val="0"/>
          <dgm:chPref val="0"/>
        </dgm:presLayoutVars>
      </dgm:prSet>
      <dgm:spPr/>
    </dgm:pt>
    <dgm:pt modelId="{C02A8A22-CBD5-490F-A95E-FB0B2795939E}" type="pres">
      <dgm:prSet presAssocID="{C4B54919-A355-42D2-9998-CD3422405E54}" presName="Image" presStyleLbl="node1" presStyleIdx="3" presStyleCnt="7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 with solid fill"/>
        </a:ext>
      </dgm:extLst>
    </dgm:pt>
    <dgm:pt modelId="{96351341-1330-4D8C-B217-27B916273381}" type="pres">
      <dgm:prSet presAssocID="{C4B54919-A355-42D2-9998-CD3422405E54}" presName="childText" presStyleLbl="lnNode1" presStyleIdx="3" presStyleCnt="7">
        <dgm:presLayoutVars>
          <dgm:chMax val="0"/>
          <dgm:chPref val="0"/>
          <dgm:bulletEnabled val="1"/>
        </dgm:presLayoutVars>
      </dgm:prSet>
      <dgm:spPr/>
    </dgm:pt>
    <dgm:pt modelId="{AEE8F098-F32A-4075-92E2-27A6CE6A497C}" type="pres">
      <dgm:prSet presAssocID="{5733E9D7-988B-4D92-A935-64533CA175A3}" presName="childComposite" presStyleCnt="0">
        <dgm:presLayoutVars>
          <dgm:chMax val="0"/>
          <dgm:chPref val="0"/>
        </dgm:presLayoutVars>
      </dgm:prSet>
      <dgm:spPr/>
    </dgm:pt>
    <dgm:pt modelId="{B24D491C-3824-4CB2-AD7D-9F4F5987F59A}" type="pres">
      <dgm:prSet presAssocID="{5733E9D7-988B-4D92-A935-64533CA175A3}" presName="Image" presStyleLbl="node1" presStyleIdx="4" presStyleCnt="7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mburger Menu Icon with solid fill"/>
        </a:ext>
      </dgm:extLst>
    </dgm:pt>
    <dgm:pt modelId="{838949D7-A9F5-4EED-B25B-EA5E8CBC6F50}" type="pres">
      <dgm:prSet presAssocID="{5733E9D7-988B-4D92-A935-64533CA175A3}" presName="childText" presStyleLbl="lnNode1" presStyleIdx="4" presStyleCnt="7">
        <dgm:presLayoutVars>
          <dgm:chMax val="0"/>
          <dgm:chPref val="0"/>
          <dgm:bulletEnabled val="1"/>
        </dgm:presLayoutVars>
      </dgm:prSet>
      <dgm:spPr/>
    </dgm:pt>
    <dgm:pt modelId="{4B1C9004-8D00-4566-9ED3-19D075F50164}" type="pres">
      <dgm:prSet presAssocID="{E11D2D62-8BC2-4E1C-8C5A-10266CFEBA22}" presName="childComposite" presStyleCnt="0">
        <dgm:presLayoutVars>
          <dgm:chMax val="0"/>
          <dgm:chPref val="0"/>
        </dgm:presLayoutVars>
      </dgm:prSet>
      <dgm:spPr/>
    </dgm:pt>
    <dgm:pt modelId="{8306463C-388C-48D2-A03F-C958760761D3}" type="pres">
      <dgm:prSet presAssocID="{E11D2D62-8BC2-4E1C-8C5A-10266CFEBA22}" presName="Image" presStyleLbl="node1" presStyleIdx="5" presStyleCnt="7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ck outline"/>
        </a:ext>
      </dgm:extLst>
    </dgm:pt>
    <dgm:pt modelId="{9A97712B-03CC-4330-8987-B0E717E469A8}" type="pres">
      <dgm:prSet presAssocID="{E11D2D62-8BC2-4E1C-8C5A-10266CFEBA22}" presName="childText" presStyleLbl="lnNode1" presStyleIdx="5" presStyleCnt="7">
        <dgm:presLayoutVars>
          <dgm:chMax val="0"/>
          <dgm:chPref val="0"/>
          <dgm:bulletEnabled val="1"/>
        </dgm:presLayoutVars>
      </dgm:prSet>
      <dgm:spPr/>
    </dgm:pt>
    <dgm:pt modelId="{CCE5C1FB-127B-4F01-B6EE-C900E1587179}" type="pres">
      <dgm:prSet presAssocID="{2729B668-3F22-4CF0-BFEE-7E03EDFE1EA3}" presName="childComposite" presStyleCnt="0">
        <dgm:presLayoutVars>
          <dgm:chMax val="0"/>
          <dgm:chPref val="0"/>
        </dgm:presLayoutVars>
      </dgm:prSet>
      <dgm:spPr/>
    </dgm:pt>
    <dgm:pt modelId="{54507217-D4E9-4A2C-ADD2-3132DEB61428}" type="pres">
      <dgm:prSet presAssocID="{2729B668-3F22-4CF0-BFEE-7E03EDFE1EA3}" presName="Image" presStyleLbl="node1" presStyleIdx="6" presStyleCnt="7"/>
      <dgm:spPr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ck outline"/>
        </a:ext>
      </dgm:extLst>
    </dgm:pt>
    <dgm:pt modelId="{CE1B0585-05D2-4D71-94D9-6B248A5C4A92}" type="pres">
      <dgm:prSet presAssocID="{2729B668-3F22-4CF0-BFEE-7E03EDFE1EA3}" presName="childText" presStyleLbl="ln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8B35550E-52BE-48B4-AFF4-CD309563685C}" type="presOf" srcId="{E11D2D62-8BC2-4E1C-8C5A-10266CFEBA22}" destId="{9A97712B-03CC-4330-8987-B0E717E469A8}" srcOrd="0" destOrd="0" presId="urn:microsoft.com/office/officeart/2008/layout/PictureAccentList"/>
    <dgm:cxn modelId="{2A58ED1E-0F05-408F-9B8D-EA7FADBFC389}" srcId="{7C6022AC-4873-4E2B-B31C-7F737BEF1901}" destId="{A24ADD59-FE5E-4E60-AA38-09F8B45731CB}" srcOrd="0" destOrd="0" parTransId="{75EDE5F0-B1B9-45E0-86B6-D1281199A068}" sibTransId="{E2C6015E-4337-45A8-9447-BDCFE37F292F}"/>
    <dgm:cxn modelId="{870B2C2A-4CF9-4A8F-AB08-C38E2CB71A24}" type="presOf" srcId="{62D99C72-B1F1-4BDA-AE8C-C91E3AA185DA}" destId="{EF75D2C5-29E1-4824-B85C-2F689C6B431D}" srcOrd="0" destOrd="0" presId="urn:microsoft.com/office/officeart/2008/layout/PictureAccentList"/>
    <dgm:cxn modelId="{24AD8035-480B-4CD0-9724-F18DCF9C0BC5}" srcId="{7C6022AC-4873-4E2B-B31C-7F737BEF1901}" destId="{6432D096-BBFE-42A0-8ED1-09574A4E4098}" srcOrd="2" destOrd="0" parTransId="{C86C305E-F028-425A-AE99-0517F6B8203F}" sibTransId="{2A7A249E-953A-450E-9D07-840C9EE41160}"/>
    <dgm:cxn modelId="{1951CF48-19C6-4EA8-AB22-D1447FC8E004}" srcId="{7C6022AC-4873-4E2B-B31C-7F737BEF1901}" destId="{C4B54919-A355-42D2-9998-CD3422405E54}" srcOrd="3" destOrd="0" parTransId="{849AFB88-BCB2-43C5-9DC7-2940529CC1AB}" sibTransId="{93E0B48D-37CA-44FF-8A3A-DDA2C58734AE}"/>
    <dgm:cxn modelId="{C5F50C4B-B82C-458C-876E-0CA99DABD509}" srcId="{7C6022AC-4873-4E2B-B31C-7F737BEF1901}" destId="{2729B668-3F22-4CF0-BFEE-7E03EDFE1EA3}" srcOrd="6" destOrd="0" parTransId="{7F0EC811-78A2-4163-9F2B-9399440DDAA2}" sibTransId="{EB5F7FBC-D2AF-4250-B987-41D3FCE6B0FF}"/>
    <dgm:cxn modelId="{60E06272-7FD2-4BB3-85A3-5EB5E4651643}" srcId="{7C6022AC-4873-4E2B-B31C-7F737BEF1901}" destId="{62D99C72-B1F1-4BDA-AE8C-C91E3AA185DA}" srcOrd="1" destOrd="0" parTransId="{C56E2B11-70F4-4556-B94D-3FEC9017D629}" sibTransId="{17C26FCE-461D-48DF-8E31-69CA07E252A0}"/>
    <dgm:cxn modelId="{B6906F55-7F33-41DF-BF91-BC303CF721D5}" type="presOf" srcId="{343E5F25-72C3-4419-95F7-CF3E1FD6A414}" destId="{25D1A1A7-AB22-4A60-A3EC-32DA6559F053}" srcOrd="0" destOrd="0" presId="urn:microsoft.com/office/officeart/2008/layout/PictureAccentList"/>
    <dgm:cxn modelId="{94874580-D4F9-4823-BB77-6B5A6B4831C0}" type="presOf" srcId="{5733E9D7-988B-4D92-A935-64533CA175A3}" destId="{838949D7-A9F5-4EED-B25B-EA5E8CBC6F50}" srcOrd="0" destOrd="0" presId="urn:microsoft.com/office/officeart/2008/layout/PictureAccentList"/>
    <dgm:cxn modelId="{21AA8083-954F-4378-94E0-59A874D859D4}" srcId="{7C6022AC-4873-4E2B-B31C-7F737BEF1901}" destId="{5733E9D7-988B-4D92-A935-64533CA175A3}" srcOrd="4" destOrd="0" parTransId="{0E57DCE8-B22D-4F0D-8BAB-4B505077E416}" sibTransId="{97E6AB46-779E-48A1-BD97-0D2931547DA4}"/>
    <dgm:cxn modelId="{75909D84-DB6D-468B-849E-5C76F3F4A378}" srcId="{343E5F25-72C3-4419-95F7-CF3E1FD6A414}" destId="{7C6022AC-4873-4E2B-B31C-7F737BEF1901}" srcOrd="0" destOrd="0" parTransId="{BB251087-5356-46D6-B5F4-CDB70A5CBB44}" sibTransId="{BA4CF700-DDCE-43B2-8937-B9498A9EAFAF}"/>
    <dgm:cxn modelId="{2626B294-ED3F-4B68-9744-2AC7688F0D7E}" type="presOf" srcId="{2729B668-3F22-4CF0-BFEE-7E03EDFE1EA3}" destId="{CE1B0585-05D2-4D71-94D9-6B248A5C4A92}" srcOrd="0" destOrd="0" presId="urn:microsoft.com/office/officeart/2008/layout/PictureAccentList"/>
    <dgm:cxn modelId="{E5D649BC-F982-413F-9E59-61D9673C4F9C}" type="presOf" srcId="{6432D096-BBFE-42A0-8ED1-09574A4E4098}" destId="{F5F38BA7-78B8-4013-8010-FEA8A3E2C910}" srcOrd="0" destOrd="0" presId="urn:microsoft.com/office/officeart/2008/layout/PictureAccentList"/>
    <dgm:cxn modelId="{CD8BE3C2-EFE2-4C4E-AED7-857582420340}" type="presOf" srcId="{C4B54919-A355-42D2-9998-CD3422405E54}" destId="{96351341-1330-4D8C-B217-27B916273381}" srcOrd="0" destOrd="0" presId="urn:microsoft.com/office/officeart/2008/layout/PictureAccentList"/>
    <dgm:cxn modelId="{2BDE63CD-79CB-4651-8A88-5797FB9D6275}" srcId="{7C6022AC-4873-4E2B-B31C-7F737BEF1901}" destId="{E11D2D62-8BC2-4E1C-8C5A-10266CFEBA22}" srcOrd="5" destOrd="0" parTransId="{15C3CB81-E96B-48EF-8F89-BDD61B4E1294}" sibTransId="{4DFE33E3-E57B-4BBD-B7FA-51F9550A8847}"/>
    <dgm:cxn modelId="{E19074CE-2E21-4ADD-8E29-DC212B2BE9F8}" type="presOf" srcId="{A24ADD59-FE5E-4E60-AA38-09F8B45731CB}" destId="{41654B59-9DC2-4626-A59C-DC3C88FAA49C}" srcOrd="0" destOrd="0" presId="urn:microsoft.com/office/officeart/2008/layout/PictureAccentList"/>
    <dgm:cxn modelId="{DD009CEC-D697-4E77-80F0-6577D7F34740}" type="presOf" srcId="{7C6022AC-4873-4E2B-B31C-7F737BEF1901}" destId="{15949A34-12C8-41C4-A18D-8A7CF11F9F2F}" srcOrd="0" destOrd="0" presId="urn:microsoft.com/office/officeart/2008/layout/PictureAccentList"/>
    <dgm:cxn modelId="{B869428E-1A93-402E-9E9E-1EB98218C49C}" type="presParOf" srcId="{25D1A1A7-AB22-4A60-A3EC-32DA6559F053}" destId="{9F290CF8-587C-4B31-8611-558196FE024C}" srcOrd="0" destOrd="0" presId="urn:microsoft.com/office/officeart/2008/layout/PictureAccentList"/>
    <dgm:cxn modelId="{226D4597-7E84-4E6E-A266-DB972DEC3B80}" type="presParOf" srcId="{9F290CF8-587C-4B31-8611-558196FE024C}" destId="{5DF51CA5-3E42-48C9-91E9-C3A97D4EDB65}" srcOrd="0" destOrd="0" presId="urn:microsoft.com/office/officeart/2008/layout/PictureAccentList"/>
    <dgm:cxn modelId="{CEB325E5-F788-4145-AD84-EA89D70621F7}" type="presParOf" srcId="{5DF51CA5-3E42-48C9-91E9-C3A97D4EDB65}" destId="{15949A34-12C8-41C4-A18D-8A7CF11F9F2F}" srcOrd="0" destOrd="0" presId="urn:microsoft.com/office/officeart/2008/layout/PictureAccentList"/>
    <dgm:cxn modelId="{3D06A953-71E0-44E1-9E95-6ACADDED6FB4}" type="presParOf" srcId="{9F290CF8-587C-4B31-8611-558196FE024C}" destId="{88590802-EB4C-459F-B1AD-E1A902E90124}" srcOrd="1" destOrd="0" presId="urn:microsoft.com/office/officeart/2008/layout/PictureAccentList"/>
    <dgm:cxn modelId="{BFD5CC03-27D7-463E-A466-853C73B4572F}" type="presParOf" srcId="{88590802-EB4C-459F-B1AD-E1A902E90124}" destId="{6A33D0F0-B26A-4207-958D-D215ED872389}" srcOrd="0" destOrd="0" presId="urn:microsoft.com/office/officeart/2008/layout/PictureAccentList"/>
    <dgm:cxn modelId="{A9EBEA47-93C1-44D0-B98D-CC5CEB9DB9E1}" type="presParOf" srcId="{6A33D0F0-B26A-4207-958D-D215ED872389}" destId="{5D5B862E-9142-41DF-B358-A7E6F2628B8E}" srcOrd="0" destOrd="0" presId="urn:microsoft.com/office/officeart/2008/layout/PictureAccentList"/>
    <dgm:cxn modelId="{83A4CB90-18D2-40BF-9A6C-B248EF3B6529}" type="presParOf" srcId="{6A33D0F0-B26A-4207-958D-D215ED872389}" destId="{41654B59-9DC2-4626-A59C-DC3C88FAA49C}" srcOrd="1" destOrd="0" presId="urn:microsoft.com/office/officeart/2008/layout/PictureAccentList"/>
    <dgm:cxn modelId="{4D000FC9-3486-408E-9861-E28D635B0440}" type="presParOf" srcId="{88590802-EB4C-459F-B1AD-E1A902E90124}" destId="{1AD83923-4F78-4A82-AD2B-392D079C0B28}" srcOrd="1" destOrd="0" presId="urn:microsoft.com/office/officeart/2008/layout/PictureAccentList"/>
    <dgm:cxn modelId="{B4B1B4B3-9032-44E6-89C1-89F1AA552214}" type="presParOf" srcId="{1AD83923-4F78-4A82-AD2B-392D079C0B28}" destId="{2019F2DA-303D-4763-9E8B-D8681360E0B3}" srcOrd="0" destOrd="0" presId="urn:microsoft.com/office/officeart/2008/layout/PictureAccentList"/>
    <dgm:cxn modelId="{29C4A4D9-9354-48F1-8C6E-1EC32F834427}" type="presParOf" srcId="{1AD83923-4F78-4A82-AD2B-392D079C0B28}" destId="{EF75D2C5-29E1-4824-B85C-2F689C6B431D}" srcOrd="1" destOrd="0" presId="urn:microsoft.com/office/officeart/2008/layout/PictureAccentList"/>
    <dgm:cxn modelId="{FC6F257E-255C-42D5-BCA3-4D6F743ABD80}" type="presParOf" srcId="{88590802-EB4C-459F-B1AD-E1A902E90124}" destId="{A1D49944-21EE-4D40-A0D8-C196A5A20738}" srcOrd="2" destOrd="0" presId="urn:microsoft.com/office/officeart/2008/layout/PictureAccentList"/>
    <dgm:cxn modelId="{8919AF55-ACB2-4E5F-8405-E25DF19289D4}" type="presParOf" srcId="{A1D49944-21EE-4D40-A0D8-C196A5A20738}" destId="{98118743-33C5-428D-A7AA-F808E5B6E9B0}" srcOrd="0" destOrd="0" presId="urn:microsoft.com/office/officeart/2008/layout/PictureAccentList"/>
    <dgm:cxn modelId="{A10EE763-A351-4E03-AC74-8CEB5A2AB740}" type="presParOf" srcId="{A1D49944-21EE-4D40-A0D8-C196A5A20738}" destId="{F5F38BA7-78B8-4013-8010-FEA8A3E2C910}" srcOrd="1" destOrd="0" presId="urn:microsoft.com/office/officeart/2008/layout/PictureAccentList"/>
    <dgm:cxn modelId="{8AD521B1-EAE5-4495-A514-4C72FCFB39AA}" type="presParOf" srcId="{88590802-EB4C-459F-B1AD-E1A902E90124}" destId="{409D5A4E-806B-4DD2-AEC5-E1B888782647}" srcOrd="3" destOrd="0" presId="urn:microsoft.com/office/officeart/2008/layout/PictureAccentList"/>
    <dgm:cxn modelId="{B086C2B4-09AF-46E7-AC18-DC11603BE8B2}" type="presParOf" srcId="{409D5A4E-806B-4DD2-AEC5-E1B888782647}" destId="{C02A8A22-CBD5-490F-A95E-FB0B2795939E}" srcOrd="0" destOrd="0" presId="urn:microsoft.com/office/officeart/2008/layout/PictureAccentList"/>
    <dgm:cxn modelId="{AE9A217E-FAFA-4096-92BF-1164CC837345}" type="presParOf" srcId="{409D5A4E-806B-4DD2-AEC5-E1B888782647}" destId="{96351341-1330-4D8C-B217-27B916273381}" srcOrd="1" destOrd="0" presId="urn:microsoft.com/office/officeart/2008/layout/PictureAccentList"/>
    <dgm:cxn modelId="{0A5A3A8D-1F9A-40F2-9D44-920666073AD4}" type="presParOf" srcId="{88590802-EB4C-459F-B1AD-E1A902E90124}" destId="{AEE8F098-F32A-4075-92E2-27A6CE6A497C}" srcOrd="4" destOrd="0" presId="urn:microsoft.com/office/officeart/2008/layout/PictureAccentList"/>
    <dgm:cxn modelId="{D3B552C0-388D-4244-8419-AE7ED1AB7A64}" type="presParOf" srcId="{AEE8F098-F32A-4075-92E2-27A6CE6A497C}" destId="{B24D491C-3824-4CB2-AD7D-9F4F5987F59A}" srcOrd="0" destOrd="0" presId="urn:microsoft.com/office/officeart/2008/layout/PictureAccentList"/>
    <dgm:cxn modelId="{E942FAF5-50A9-45FE-9161-C711C4306FB3}" type="presParOf" srcId="{AEE8F098-F32A-4075-92E2-27A6CE6A497C}" destId="{838949D7-A9F5-4EED-B25B-EA5E8CBC6F50}" srcOrd="1" destOrd="0" presId="urn:microsoft.com/office/officeart/2008/layout/PictureAccentList"/>
    <dgm:cxn modelId="{66953821-948B-4E2B-8F6B-C92D2328FA6F}" type="presParOf" srcId="{88590802-EB4C-459F-B1AD-E1A902E90124}" destId="{4B1C9004-8D00-4566-9ED3-19D075F50164}" srcOrd="5" destOrd="0" presId="urn:microsoft.com/office/officeart/2008/layout/PictureAccentList"/>
    <dgm:cxn modelId="{37F50044-C81A-45BB-9DAC-34EAD9FD95D0}" type="presParOf" srcId="{4B1C9004-8D00-4566-9ED3-19D075F50164}" destId="{8306463C-388C-48D2-A03F-C958760761D3}" srcOrd="0" destOrd="0" presId="urn:microsoft.com/office/officeart/2008/layout/PictureAccentList"/>
    <dgm:cxn modelId="{14000311-F958-48B2-8CC4-6CBA57AD5139}" type="presParOf" srcId="{4B1C9004-8D00-4566-9ED3-19D075F50164}" destId="{9A97712B-03CC-4330-8987-B0E717E469A8}" srcOrd="1" destOrd="0" presId="urn:microsoft.com/office/officeart/2008/layout/PictureAccentList"/>
    <dgm:cxn modelId="{82F4DF81-7A70-40A1-B977-DD946C7C5901}" type="presParOf" srcId="{88590802-EB4C-459F-B1AD-E1A902E90124}" destId="{CCE5C1FB-127B-4F01-B6EE-C900E1587179}" srcOrd="6" destOrd="0" presId="urn:microsoft.com/office/officeart/2008/layout/PictureAccentList"/>
    <dgm:cxn modelId="{70CD0C58-BACE-41B6-8289-FED95A5805A3}" type="presParOf" srcId="{CCE5C1FB-127B-4F01-B6EE-C900E1587179}" destId="{54507217-D4E9-4A2C-ADD2-3132DEB61428}" srcOrd="0" destOrd="0" presId="urn:microsoft.com/office/officeart/2008/layout/PictureAccentList"/>
    <dgm:cxn modelId="{AB7B61B0-73DD-435B-A7BF-F8B850D19DA9}" type="presParOf" srcId="{CCE5C1FB-127B-4F01-B6EE-C900E1587179}" destId="{CE1B0585-05D2-4D71-94D9-6B248A5C4A92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30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2C968473-8B8A-49A7-AEF4-E757C13A7569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46122A5-80BC-46BE-B7FA-5A72B88A4E14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4</a:t>
          </a:r>
        </a:p>
      </dgm:t>
    </dgm:pt>
    <dgm:pt modelId="{2CD065C4-2ED8-4F22-A3BC-61D1F08DC35B}" type="parTrans" cxnId="{43D9BE9E-86D3-42C9-B3CF-760FC6EF3500}">
      <dgm:prSet/>
      <dgm:spPr/>
      <dgm:t>
        <a:bodyPr/>
        <a:lstStyle/>
        <a:p>
          <a:endParaRPr lang="en-US"/>
        </a:p>
      </dgm:t>
    </dgm:pt>
    <dgm:pt modelId="{D54F3B14-54F1-44AA-AAA6-0DD98537140E}" type="sibTrans" cxnId="{43D9BE9E-86D3-42C9-B3CF-760FC6EF3500}">
      <dgm:prSet/>
      <dgm:spPr/>
      <dgm:t>
        <a:bodyPr/>
        <a:lstStyle/>
        <a:p>
          <a:endParaRPr lang="en-US"/>
        </a:p>
      </dgm:t>
    </dgm:pt>
    <dgm:pt modelId="{8B7E6116-B91D-4E04-BC0F-B624B7CC423F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BI Tools</a:t>
          </a:r>
        </a:p>
      </dgm:t>
    </dgm:pt>
    <dgm:pt modelId="{25FE431C-BEC8-40CF-B95F-739B23287562}" type="parTrans" cxnId="{74A945C6-E985-4719-9C55-84A20FFDCE81}">
      <dgm:prSet/>
      <dgm:spPr/>
      <dgm:t>
        <a:bodyPr/>
        <a:lstStyle/>
        <a:p>
          <a:endParaRPr lang="en-US"/>
        </a:p>
      </dgm:t>
    </dgm:pt>
    <dgm:pt modelId="{55D33A72-B882-46CE-8CB3-2462A3068433}" type="sibTrans" cxnId="{74A945C6-E985-4719-9C55-84A20FFDCE81}">
      <dgm:prSet/>
      <dgm:spPr/>
      <dgm:t>
        <a:bodyPr/>
        <a:lstStyle/>
        <a:p>
          <a:endParaRPr lang="en-US"/>
        </a:p>
      </dgm:t>
    </dgm:pt>
    <dgm:pt modelId="{545928C8-23DF-4FBE-B8A5-1AC2F016FF25}" type="pres">
      <dgm:prSet presAssocID="{2C968473-8B8A-49A7-AEF4-E757C13A7569}" presName="linearFlow" presStyleCnt="0">
        <dgm:presLayoutVars>
          <dgm:dir/>
          <dgm:animLvl val="lvl"/>
          <dgm:resizeHandles val="exact"/>
        </dgm:presLayoutVars>
      </dgm:prSet>
      <dgm:spPr/>
    </dgm:pt>
    <dgm:pt modelId="{BA41C961-704B-45F8-9CB3-208258213B3C}" type="pres">
      <dgm:prSet presAssocID="{E46122A5-80BC-46BE-B7FA-5A72B88A4E14}" presName="composite" presStyleCnt="0"/>
      <dgm:spPr/>
    </dgm:pt>
    <dgm:pt modelId="{74DF203A-205C-4876-A3EC-785B11EADF40}" type="pres">
      <dgm:prSet presAssocID="{E46122A5-80BC-46BE-B7FA-5A72B88A4E14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08B4CD6F-20D5-4F26-B4EB-03CEFB0A79AD}" type="pres">
      <dgm:prSet presAssocID="{E46122A5-80BC-46BE-B7FA-5A72B88A4E14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8E939F43-B6C0-419D-84FE-3DCDFAA03501}" type="presOf" srcId="{8B7E6116-B91D-4E04-BC0F-B624B7CC423F}" destId="{08B4CD6F-20D5-4F26-B4EB-03CEFB0A79AD}" srcOrd="0" destOrd="0" presId="urn:microsoft.com/office/officeart/2005/8/layout/chevron2"/>
    <dgm:cxn modelId="{43D9BE9E-86D3-42C9-B3CF-760FC6EF3500}" srcId="{2C968473-8B8A-49A7-AEF4-E757C13A7569}" destId="{E46122A5-80BC-46BE-B7FA-5A72B88A4E14}" srcOrd="0" destOrd="0" parTransId="{2CD065C4-2ED8-4F22-A3BC-61D1F08DC35B}" sibTransId="{D54F3B14-54F1-44AA-AAA6-0DD98537140E}"/>
    <dgm:cxn modelId="{74A945C6-E985-4719-9C55-84A20FFDCE81}" srcId="{E46122A5-80BC-46BE-B7FA-5A72B88A4E14}" destId="{8B7E6116-B91D-4E04-BC0F-B624B7CC423F}" srcOrd="0" destOrd="0" parTransId="{25FE431C-BEC8-40CF-B95F-739B23287562}" sibTransId="{55D33A72-B882-46CE-8CB3-2462A3068433}"/>
    <dgm:cxn modelId="{6B6BA5EB-4DF8-41DB-953D-2B7C2F8D8D99}" type="presOf" srcId="{2C968473-8B8A-49A7-AEF4-E757C13A7569}" destId="{545928C8-23DF-4FBE-B8A5-1AC2F016FF25}" srcOrd="0" destOrd="0" presId="urn:microsoft.com/office/officeart/2005/8/layout/chevron2"/>
    <dgm:cxn modelId="{153B4FED-F57B-4D78-8ADA-CBD17937C576}" type="presOf" srcId="{E46122A5-80BC-46BE-B7FA-5A72B88A4E14}" destId="{74DF203A-205C-4876-A3EC-785B11EADF40}" srcOrd="0" destOrd="0" presId="urn:microsoft.com/office/officeart/2005/8/layout/chevron2"/>
    <dgm:cxn modelId="{0807DBA3-BC34-48A2-A617-530BDFBA4E59}" type="presParOf" srcId="{545928C8-23DF-4FBE-B8A5-1AC2F016FF25}" destId="{BA41C961-704B-45F8-9CB3-208258213B3C}" srcOrd="0" destOrd="0" presId="urn:microsoft.com/office/officeart/2005/8/layout/chevron2"/>
    <dgm:cxn modelId="{E22E59D6-F98E-41DC-B6E9-240B383A46C3}" type="presParOf" srcId="{BA41C961-704B-45F8-9CB3-208258213B3C}" destId="{74DF203A-205C-4876-A3EC-785B11EADF40}" srcOrd="0" destOrd="0" presId="urn:microsoft.com/office/officeart/2005/8/layout/chevron2"/>
    <dgm:cxn modelId="{DF50623E-AEF7-4FA5-A117-D9BB6C2158E6}" type="presParOf" srcId="{BA41C961-704B-45F8-9CB3-208258213B3C}" destId="{08B4CD6F-20D5-4F26-B4EB-03CEFB0A79A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35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8C4B7EBD-4C22-4F6E-935C-177B3E6C5E8F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5F1D0E-C135-490A-AE3D-6967B3029B42}">
      <dgm:prSet phldrT="[Text]" phldr="0"/>
      <dgm:spPr>
        <a:solidFill>
          <a:schemeClr val="accent1">
            <a:lumMod val="50000"/>
          </a:scheme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SSIS</a:t>
          </a:r>
        </a:p>
      </dgm:t>
    </dgm:pt>
    <dgm:pt modelId="{FCB8B5FC-8CF7-46BB-A8AD-21C980E54E38}" type="parTrans" cxnId="{150E7047-F7CD-43B8-B6C7-3972DD1FEE76}">
      <dgm:prSet/>
      <dgm:spPr/>
      <dgm:t>
        <a:bodyPr/>
        <a:lstStyle/>
        <a:p>
          <a:endParaRPr lang="en-US"/>
        </a:p>
      </dgm:t>
    </dgm:pt>
    <dgm:pt modelId="{2D754961-0A66-4AF4-90C1-195188393C4D}" type="sibTrans" cxnId="{150E7047-F7CD-43B8-B6C7-3972DD1FEE76}">
      <dgm:prSet/>
      <dgm:spPr/>
      <dgm:t>
        <a:bodyPr/>
        <a:lstStyle/>
        <a:p>
          <a:endParaRPr lang="en-US"/>
        </a:p>
      </dgm:t>
    </dgm:pt>
    <dgm:pt modelId="{F0E18E85-9AA9-492F-98EA-9EA030518580}">
      <dgm:prSet phldrT="[Text]" phldr="0"/>
      <dgm:spPr>
        <a:solidFill>
          <a:schemeClr val="accent1">
            <a:lumMod val="50000"/>
          </a:scheme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SSAS</a:t>
          </a:r>
        </a:p>
      </dgm:t>
    </dgm:pt>
    <dgm:pt modelId="{4AE539E9-F6E9-4AD1-A01E-4EA5A1F93F60}" type="parTrans" cxnId="{1377A628-C62C-4B61-A22D-F6447B1E0442}">
      <dgm:prSet/>
      <dgm:spPr/>
      <dgm:t>
        <a:bodyPr/>
        <a:lstStyle/>
        <a:p>
          <a:endParaRPr lang="en-US"/>
        </a:p>
      </dgm:t>
    </dgm:pt>
    <dgm:pt modelId="{5832BB7A-A522-486B-BEEF-6D7551AFE91E}" type="sibTrans" cxnId="{1377A628-C62C-4B61-A22D-F6447B1E0442}">
      <dgm:prSet/>
      <dgm:spPr/>
      <dgm:t>
        <a:bodyPr/>
        <a:lstStyle/>
        <a:p>
          <a:endParaRPr lang="en-US"/>
        </a:p>
      </dgm:t>
    </dgm:pt>
    <dgm:pt modelId="{7D8F2936-C9CC-4FCC-9C50-0FF76040DF3D}">
      <dgm:prSet phldrT="[Text]" phldr="0"/>
      <dgm:spPr>
        <a:effectLst>
          <a:glow rad="63500">
            <a:schemeClr val="accent1">
              <a:satMod val="175000"/>
              <a:alpha val="40000"/>
            </a:schemeClr>
          </a:glow>
        </a:effectLst>
        <a:scene3d>
          <a:camera prst="obliqueTopLeft"/>
          <a:lightRig rig="threePt" dir="t"/>
        </a:scene3d>
        <a:sp3d>
          <a:bevelT prst="relaxedInset"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Quik Analysis and insights</a:t>
          </a:r>
        </a:p>
      </dgm:t>
    </dgm:pt>
    <dgm:pt modelId="{DAE6EF71-D9A2-46E7-A827-DAF6C4F852B7}" type="parTrans" cxnId="{2CE4980F-2094-409C-9F77-21E66DEB9BA7}">
      <dgm:prSet/>
      <dgm:spPr/>
      <dgm:t>
        <a:bodyPr/>
        <a:lstStyle/>
        <a:p>
          <a:endParaRPr lang="en-US"/>
        </a:p>
      </dgm:t>
    </dgm:pt>
    <dgm:pt modelId="{357FC3AE-E25A-4ABA-8981-3A93A528909E}" type="sibTrans" cxnId="{2CE4980F-2094-409C-9F77-21E66DEB9BA7}">
      <dgm:prSet/>
      <dgm:spPr/>
      <dgm:t>
        <a:bodyPr/>
        <a:lstStyle/>
        <a:p>
          <a:endParaRPr lang="en-US"/>
        </a:p>
      </dgm:t>
    </dgm:pt>
    <dgm:pt modelId="{04CA1FC1-A617-415E-88E5-0D8A325E589D}">
      <dgm:prSet phldrT="[Text]" phldr="0"/>
      <dgm:spPr>
        <a:scene3d>
          <a:camera prst="obliqueTopLeft"/>
          <a:lightRig rig="threePt" dir="t"/>
        </a:scene3d>
        <a:sp3d>
          <a:bevelT prst="relaxedInset"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Cube (Branch Performance)</a:t>
          </a:r>
        </a:p>
      </dgm:t>
    </dgm:pt>
    <dgm:pt modelId="{7BDE8F7E-8354-4640-80A1-7CBF0E92199F}" type="parTrans" cxnId="{2DB17224-1C6E-4F78-941F-C393B29C9379}">
      <dgm:prSet/>
      <dgm:spPr/>
      <dgm:t>
        <a:bodyPr/>
        <a:lstStyle/>
        <a:p>
          <a:endParaRPr lang="en-US"/>
        </a:p>
      </dgm:t>
    </dgm:pt>
    <dgm:pt modelId="{A09BBFC8-947F-4312-8A1C-380205008497}" type="sibTrans" cxnId="{2DB17224-1C6E-4F78-941F-C393B29C9379}">
      <dgm:prSet/>
      <dgm:spPr/>
      <dgm:t>
        <a:bodyPr/>
        <a:lstStyle/>
        <a:p>
          <a:endParaRPr lang="en-US"/>
        </a:p>
      </dgm:t>
    </dgm:pt>
    <dgm:pt modelId="{8F79D295-7069-4FD1-B644-C101C72ECBF5}">
      <dgm:prSet phldrT="[Text]" phldr="0"/>
      <dgm:spPr>
        <a:scene3d>
          <a:camera prst="obliqueTopLeft"/>
          <a:lightRig rig="threePt" dir="t"/>
        </a:scene3d>
        <a:sp3d>
          <a:bevelT prst="relaxedInset"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Extract from OLTP(Enormous data to handle )</a:t>
          </a:r>
        </a:p>
      </dgm:t>
    </dgm:pt>
    <dgm:pt modelId="{E6CE2932-5FA7-4203-9255-4D6E3C7A0901}" type="parTrans" cxnId="{E8AF89D4-1CCF-47D8-BE19-4560F027BBC7}">
      <dgm:prSet/>
      <dgm:spPr/>
      <dgm:t>
        <a:bodyPr/>
        <a:lstStyle/>
        <a:p>
          <a:endParaRPr lang="en-US"/>
        </a:p>
      </dgm:t>
    </dgm:pt>
    <dgm:pt modelId="{DFA195F4-E02A-4D30-A2EE-8F4E5D7DFDD7}" type="sibTrans" cxnId="{E8AF89D4-1CCF-47D8-BE19-4560F027BBC7}">
      <dgm:prSet/>
      <dgm:spPr/>
      <dgm:t>
        <a:bodyPr/>
        <a:lstStyle/>
        <a:p>
          <a:endParaRPr lang="en-US"/>
        </a:p>
      </dgm:t>
    </dgm:pt>
    <dgm:pt modelId="{0AE109D6-A18D-4DBA-8F9B-7931A16189FC}">
      <dgm:prSet phldrT="[Text]" phldr="0"/>
      <dgm:spPr>
        <a:scene3d>
          <a:camera prst="obliqueTopLeft"/>
          <a:lightRig rig="threePt" dir="t"/>
        </a:scene3d>
        <a:sp3d>
          <a:bevelT prst="relaxedInset"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Transform throw SQL commands and lookups</a:t>
          </a:r>
        </a:p>
      </dgm:t>
    </dgm:pt>
    <dgm:pt modelId="{6F8B119E-BFEB-4B88-92E5-8F41C1BDBF26}" type="parTrans" cxnId="{B42247C7-E16F-4FA8-8F03-643B08CE7C3A}">
      <dgm:prSet/>
      <dgm:spPr/>
      <dgm:t>
        <a:bodyPr/>
        <a:lstStyle/>
        <a:p>
          <a:endParaRPr lang="en-US"/>
        </a:p>
      </dgm:t>
    </dgm:pt>
    <dgm:pt modelId="{074E7B03-CA92-4C9D-8463-52D05C7DA56C}" type="sibTrans" cxnId="{B42247C7-E16F-4FA8-8F03-643B08CE7C3A}">
      <dgm:prSet/>
      <dgm:spPr/>
      <dgm:t>
        <a:bodyPr/>
        <a:lstStyle/>
        <a:p>
          <a:endParaRPr lang="en-US"/>
        </a:p>
      </dgm:t>
    </dgm:pt>
    <dgm:pt modelId="{B26F5866-D7E6-45B1-867E-56209971DFB1}">
      <dgm:prSet phldrT="[Text]" phldr="0"/>
      <dgm:spPr>
        <a:scene3d>
          <a:camera prst="obliqueTopLeft"/>
          <a:lightRig rig="threePt" dir="t"/>
        </a:scene3d>
        <a:sp3d>
          <a:bevelT prst="relaxedInset"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Load to data warehouse for dashboards and analysis </a:t>
          </a:r>
        </a:p>
      </dgm:t>
    </dgm:pt>
    <dgm:pt modelId="{3D42A2D4-82CE-40CD-8F93-AFD6325901EA}" type="parTrans" cxnId="{9D8D3438-7B2F-45CC-B12C-F9C3A1AFC99D}">
      <dgm:prSet/>
      <dgm:spPr/>
      <dgm:t>
        <a:bodyPr/>
        <a:lstStyle/>
        <a:p>
          <a:endParaRPr lang="en-US"/>
        </a:p>
      </dgm:t>
    </dgm:pt>
    <dgm:pt modelId="{BDBA6265-D417-47CC-922E-E4193AB02E87}" type="sibTrans" cxnId="{9D8D3438-7B2F-45CC-B12C-F9C3A1AFC99D}">
      <dgm:prSet/>
      <dgm:spPr/>
      <dgm:t>
        <a:bodyPr/>
        <a:lstStyle/>
        <a:p>
          <a:endParaRPr lang="en-US"/>
        </a:p>
      </dgm:t>
    </dgm:pt>
    <dgm:pt modelId="{259DC388-16C1-4420-90E2-8E5F092F43C4}">
      <dgm:prSet phldrT="[Text]" phldr="0"/>
      <dgm:spPr>
        <a:scene3d>
          <a:camera prst="obliqueTopLeft"/>
          <a:lightRig rig="threePt" dir="t"/>
        </a:scene3d>
        <a:sp3d>
          <a:bevelT prst="relaxedInset"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Cube (Student Performance)</a:t>
          </a:r>
        </a:p>
      </dgm:t>
    </dgm:pt>
    <dgm:pt modelId="{946A6174-5E0A-4676-A456-05D01EE26144}" type="parTrans" cxnId="{2F122B83-1B79-4255-B278-86A259714145}">
      <dgm:prSet/>
      <dgm:spPr/>
      <dgm:t>
        <a:bodyPr/>
        <a:lstStyle/>
        <a:p>
          <a:endParaRPr lang="en-US"/>
        </a:p>
      </dgm:t>
    </dgm:pt>
    <dgm:pt modelId="{BAB71995-5613-413E-A59C-CCEB23853071}" type="sibTrans" cxnId="{2F122B83-1B79-4255-B278-86A259714145}">
      <dgm:prSet/>
      <dgm:spPr/>
      <dgm:t>
        <a:bodyPr/>
        <a:lstStyle/>
        <a:p>
          <a:endParaRPr lang="en-US"/>
        </a:p>
      </dgm:t>
    </dgm:pt>
    <dgm:pt modelId="{59710ACB-69D8-468E-AC91-13639294EAAA}" type="pres">
      <dgm:prSet presAssocID="{8C4B7EBD-4C22-4F6E-935C-177B3E6C5E8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4CE7921-A5A2-46DD-9471-66395BF70E6D}" type="pres">
      <dgm:prSet presAssocID="{505F1D0E-C135-490A-AE3D-6967B3029B42}" presName="root" presStyleCnt="0"/>
      <dgm:spPr/>
    </dgm:pt>
    <dgm:pt modelId="{3CF62551-9374-40F2-BD14-F4FA4D107388}" type="pres">
      <dgm:prSet presAssocID="{505F1D0E-C135-490A-AE3D-6967B3029B42}" presName="rootComposite" presStyleCnt="0"/>
      <dgm:spPr/>
    </dgm:pt>
    <dgm:pt modelId="{333CD9C7-466C-4307-B9BE-726FA984BDD0}" type="pres">
      <dgm:prSet presAssocID="{505F1D0E-C135-490A-AE3D-6967B3029B42}" presName="rootText" presStyleLbl="node1" presStyleIdx="0" presStyleCnt="2"/>
      <dgm:spPr/>
    </dgm:pt>
    <dgm:pt modelId="{368EC902-8198-491F-9EBD-CD0B6DF2167C}" type="pres">
      <dgm:prSet presAssocID="{505F1D0E-C135-490A-AE3D-6967B3029B42}" presName="rootConnector" presStyleLbl="node1" presStyleIdx="0" presStyleCnt="2"/>
      <dgm:spPr/>
    </dgm:pt>
    <dgm:pt modelId="{C9DE67A0-119D-4782-9E7B-077ECE5A7EC3}" type="pres">
      <dgm:prSet presAssocID="{505F1D0E-C135-490A-AE3D-6967B3029B42}" presName="childShape" presStyleCnt="0"/>
      <dgm:spPr/>
    </dgm:pt>
    <dgm:pt modelId="{0D348205-E6FC-47A5-842D-B483C818B515}" type="pres">
      <dgm:prSet presAssocID="{E6CE2932-5FA7-4203-9255-4D6E3C7A0901}" presName="Name13" presStyleLbl="parChTrans1D2" presStyleIdx="0" presStyleCnt="6"/>
      <dgm:spPr/>
    </dgm:pt>
    <dgm:pt modelId="{72106310-9826-43B3-887A-70364CA02ABA}" type="pres">
      <dgm:prSet presAssocID="{8F79D295-7069-4FD1-B644-C101C72ECBF5}" presName="childText" presStyleLbl="bgAcc1" presStyleIdx="0" presStyleCnt="6" custScaleX="214220">
        <dgm:presLayoutVars>
          <dgm:bulletEnabled val="1"/>
        </dgm:presLayoutVars>
      </dgm:prSet>
      <dgm:spPr/>
    </dgm:pt>
    <dgm:pt modelId="{BE24AA90-0194-48B6-BED5-20B4CE3788D3}" type="pres">
      <dgm:prSet presAssocID="{6F8B119E-BFEB-4B88-92E5-8F41C1BDBF26}" presName="Name13" presStyleLbl="parChTrans1D2" presStyleIdx="1" presStyleCnt="6"/>
      <dgm:spPr/>
    </dgm:pt>
    <dgm:pt modelId="{B20CB2C1-6F86-4065-8CF8-0DBC23CFAB75}" type="pres">
      <dgm:prSet presAssocID="{0AE109D6-A18D-4DBA-8F9B-7931A16189FC}" presName="childText" presStyleLbl="bgAcc1" presStyleIdx="1" presStyleCnt="6" custScaleX="214220">
        <dgm:presLayoutVars>
          <dgm:bulletEnabled val="1"/>
        </dgm:presLayoutVars>
      </dgm:prSet>
      <dgm:spPr/>
    </dgm:pt>
    <dgm:pt modelId="{1939C885-FF96-4265-9BD1-011929DE3587}" type="pres">
      <dgm:prSet presAssocID="{3D42A2D4-82CE-40CD-8F93-AFD6325901EA}" presName="Name13" presStyleLbl="parChTrans1D2" presStyleIdx="2" presStyleCnt="6"/>
      <dgm:spPr/>
    </dgm:pt>
    <dgm:pt modelId="{269BBB8A-940A-4685-953E-505FBC896D4B}" type="pres">
      <dgm:prSet presAssocID="{B26F5866-D7E6-45B1-867E-56209971DFB1}" presName="childText" presStyleLbl="bgAcc1" presStyleIdx="2" presStyleCnt="6" custScaleX="214220">
        <dgm:presLayoutVars>
          <dgm:bulletEnabled val="1"/>
        </dgm:presLayoutVars>
      </dgm:prSet>
      <dgm:spPr/>
    </dgm:pt>
    <dgm:pt modelId="{EA43A0CF-A0F0-4ACC-8EBA-310863160A28}" type="pres">
      <dgm:prSet presAssocID="{F0E18E85-9AA9-492F-98EA-9EA030518580}" presName="root" presStyleCnt="0"/>
      <dgm:spPr/>
    </dgm:pt>
    <dgm:pt modelId="{7FBF514B-A9E4-4FE1-8FF5-727662A9B1EA}" type="pres">
      <dgm:prSet presAssocID="{F0E18E85-9AA9-492F-98EA-9EA030518580}" presName="rootComposite" presStyleCnt="0"/>
      <dgm:spPr/>
    </dgm:pt>
    <dgm:pt modelId="{CF0EE650-DB95-47CB-808D-9299BCD165EF}" type="pres">
      <dgm:prSet presAssocID="{F0E18E85-9AA9-492F-98EA-9EA030518580}" presName="rootText" presStyleLbl="node1" presStyleIdx="1" presStyleCnt="2"/>
      <dgm:spPr/>
    </dgm:pt>
    <dgm:pt modelId="{D18B361C-5281-4FF2-9AEE-6E56C1FBB7A4}" type="pres">
      <dgm:prSet presAssocID="{F0E18E85-9AA9-492F-98EA-9EA030518580}" presName="rootConnector" presStyleLbl="node1" presStyleIdx="1" presStyleCnt="2"/>
      <dgm:spPr/>
    </dgm:pt>
    <dgm:pt modelId="{1EB24B83-6130-4551-9836-C6F736D5B1A1}" type="pres">
      <dgm:prSet presAssocID="{F0E18E85-9AA9-492F-98EA-9EA030518580}" presName="childShape" presStyleCnt="0"/>
      <dgm:spPr/>
    </dgm:pt>
    <dgm:pt modelId="{5710A88D-1E6A-4893-A1E9-A7B5FA88C917}" type="pres">
      <dgm:prSet presAssocID="{DAE6EF71-D9A2-46E7-A827-DAF6C4F852B7}" presName="Name13" presStyleLbl="parChTrans1D2" presStyleIdx="3" presStyleCnt="6"/>
      <dgm:spPr/>
    </dgm:pt>
    <dgm:pt modelId="{C110223A-512F-4B00-BCB6-A88BE9F21027}" type="pres">
      <dgm:prSet presAssocID="{7D8F2936-C9CC-4FCC-9C50-0FF76040DF3D}" presName="childText" presStyleLbl="bgAcc1" presStyleIdx="3" presStyleCnt="6" custScaleX="200441">
        <dgm:presLayoutVars>
          <dgm:bulletEnabled val="1"/>
        </dgm:presLayoutVars>
      </dgm:prSet>
      <dgm:spPr/>
    </dgm:pt>
    <dgm:pt modelId="{FF2D570C-5D96-4414-BD5A-E601DFFEDA9E}" type="pres">
      <dgm:prSet presAssocID="{946A6174-5E0A-4676-A456-05D01EE26144}" presName="Name13" presStyleLbl="parChTrans1D2" presStyleIdx="4" presStyleCnt="6"/>
      <dgm:spPr/>
    </dgm:pt>
    <dgm:pt modelId="{3922AF24-89A8-4E61-9FC9-BBB943DC6098}" type="pres">
      <dgm:prSet presAssocID="{259DC388-16C1-4420-90E2-8E5F092F43C4}" presName="childText" presStyleLbl="bgAcc1" presStyleIdx="4" presStyleCnt="6" custScaleX="204636">
        <dgm:presLayoutVars>
          <dgm:bulletEnabled val="1"/>
        </dgm:presLayoutVars>
      </dgm:prSet>
      <dgm:spPr/>
    </dgm:pt>
    <dgm:pt modelId="{C395F622-0969-4783-BADA-9A3A68C9AC32}" type="pres">
      <dgm:prSet presAssocID="{7BDE8F7E-8354-4640-80A1-7CBF0E92199F}" presName="Name13" presStyleLbl="parChTrans1D2" presStyleIdx="5" presStyleCnt="6"/>
      <dgm:spPr/>
    </dgm:pt>
    <dgm:pt modelId="{CE6E2F67-90F8-4C86-B6BF-16FE2D2784D3}" type="pres">
      <dgm:prSet presAssocID="{04CA1FC1-A617-415E-88E5-0D8A325E589D}" presName="childText" presStyleLbl="bgAcc1" presStyleIdx="5" presStyleCnt="6" custScaleX="204636">
        <dgm:presLayoutVars>
          <dgm:bulletEnabled val="1"/>
        </dgm:presLayoutVars>
      </dgm:prSet>
      <dgm:spPr/>
    </dgm:pt>
  </dgm:ptLst>
  <dgm:cxnLst>
    <dgm:cxn modelId="{DF124F05-E266-463B-80CF-1C7F1B7CDF8E}" type="presOf" srcId="{F0E18E85-9AA9-492F-98EA-9EA030518580}" destId="{D18B361C-5281-4FF2-9AEE-6E56C1FBB7A4}" srcOrd="1" destOrd="0" presId="urn:microsoft.com/office/officeart/2005/8/layout/hierarchy3"/>
    <dgm:cxn modelId="{AED36F05-23BC-4FF0-85E8-D21BD7BF99C2}" type="presOf" srcId="{0AE109D6-A18D-4DBA-8F9B-7931A16189FC}" destId="{B20CB2C1-6F86-4065-8CF8-0DBC23CFAB75}" srcOrd="0" destOrd="0" presId="urn:microsoft.com/office/officeart/2005/8/layout/hierarchy3"/>
    <dgm:cxn modelId="{96620706-48BB-4B33-B003-7FA073F208C5}" type="presOf" srcId="{8F79D295-7069-4FD1-B644-C101C72ECBF5}" destId="{72106310-9826-43B3-887A-70364CA02ABA}" srcOrd="0" destOrd="0" presId="urn:microsoft.com/office/officeart/2005/8/layout/hierarchy3"/>
    <dgm:cxn modelId="{2CE4980F-2094-409C-9F77-21E66DEB9BA7}" srcId="{F0E18E85-9AA9-492F-98EA-9EA030518580}" destId="{7D8F2936-C9CC-4FCC-9C50-0FF76040DF3D}" srcOrd="0" destOrd="0" parTransId="{DAE6EF71-D9A2-46E7-A827-DAF6C4F852B7}" sibTransId="{357FC3AE-E25A-4ABA-8981-3A93A528909E}"/>
    <dgm:cxn modelId="{6B4F3F1F-3569-4FC9-9D8E-4F5D63FD9086}" type="presOf" srcId="{04CA1FC1-A617-415E-88E5-0D8A325E589D}" destId="{CE6E2F67-90F8-4C86-B6BF-16FE2D2784D3}" srcOrd="0" destOrd="0" presId="urn:microsoft.com/office/officeart/2005/8/layout/hierarchy3"/>
    <dgm:cxn modelId="{7566DC21-5452-418C-80DB-0F7193C5E658}" type="presOf" srcId="{8C4B7EBD-4C22-4F6E-935C-177B3E6C5E8F}" destId="{59710ACB-69D8-468E-AC91-13639294EAAA}" srcOrd="0" destOrd="0" presId="urn:microsoft.com/office/officeart/2005/8/layout/hierarchy3"/>
    <dgm:cxn modelId="{2DB17224-1C6E-4F78-941F-C393B29C9379}" srcId="{F0E18E85-9AA9-492F-98EA-9EA030518580}" destId="{04CA1FC1-A617-415E-88E5-0D8A325E589D}" srcOrd="2" destOrd="0" parTransId="{7BDE8F7E-8354-4640-80A1-7CBF0E92199F}" sibTransId="{A09BBFC8-947F-4312-8A1C-380205008497}"/>
    <dgm:cxn modelId="{1377A628-C62C-4B61-A22D-F6447B1E0442}" srcId="{8C4B7EBD-4C22-4F6E-935C-177B3E6C5E8F}" destId="{F0E18E85-9AA9-492F-98EA-9EA030518580}" srcOrd="1" destOrd="0" parTransId="{4AE539E9-F6E9-4AD1-A01E-4EA5A1F93F60}" sibTransId="{5832BB7A-A522-486B-BEEF-6D7551AFE91E}"/>
    <dgm:cxn modelId="{9D8D3438-7B2F-45CC-B12C-F9C3A1AFC99D}" srcId="{505F1D0E-C135-490A-AE3D-6967B3029B42}" destId="{B26F5866-D7E6-45B1-867E-56209971DFB1}" srcOrd="2" destOrd="0" parTransId="{3D42A2D4-82CE-40CD-8F93-AFD6325901EA}" sibTransId="{BDBA6265-D417-47CC-922E-E4193AB02E87}"/>
    <dgm:cxn modelId="{DB855E3A-78CE-46DD-A438-487FF612E8AB}" type="presOf" srcId="{B26F5866-D7E6-45B1-867E-56209971DFB1}" destId="{269BBB8A-940A-4685-953E-505FBC896D4B}" srcOrd="0" destOrd="0" presId="urn:microsoft.com/office/officeart/2005/8/layout/hierarchy3"/>
    <dgm:cxn modelId="{7AB8F83F-1085-4E3E-8F0F-6B9893EBBC4B}" type="presOf" srcId="{946A6174-5E0A-4676-A456-05D01EE26144}" destId="{FF2D570C-5D96-4414-BD5A-E601DFFEDA9E}" srcOrd="0" destOrd="0" presId="urn:microsoft.com/office/officeart/2005/8/layout/hierarchy3"/>
    <dgm:cxn modelId="{036FB35E-1650-46C6-99CB-27F5A7FCBB88}" type="presOf" srcId="{7D8F2936-C9CC-4FCC-9C50-0FF76040DF3D}" destId="{C110223A-512F-4B00-BCB6-A88BE9F21027}" srcOrd="0" destOrd="0" presId="urn:microsoft.com/office/officeart/2005/8/layout/hierarchy3"/>
    <dgm:cxn modelId="{150E7047-F7CD-43B8-B6C7-3972DD1FEE76}" srcId="{8C4B7EBD-4C22-4F6E-935C-177B3E6C5E8F}" destId="{505F1D0E-C135-490A-AE3D-6967B3029B42}" srcOrd="0" destOrd="0" parTransId="{FCB8B5FC-8CF7-46BB-A8AD-21C980E54E38}" sibTransId="{2D754961-0A66-4AF4-90C1-195188393C4D}"/>
    <dgm:cxn modelId="{4E29114F-8DDC-4840-AA03-C4A27C293F97}" type="presOf" srcId="{3D42A2D4-82CE-40CD-8F93-AFD6325901EA}" destId="{1939C885-FF96-4265-9BD1-011929DE3587}" srcOrd="0" destOrd="0" presId="urn:microsoft.com/office/officeart/2005/8/layout/hierarchy3"/>
    <dgm:cxn modelId="{007F577C-A628-4145-A110-C9F260A3CC91}" type="presOf" srcId="{505F1D0E-C135-490A-AE3D-6967B3029B42}" destId="{368EC902-8198-491F-9EBD-CD0B6DF2167C}" srcOrd="1" destOrd="0" presId="urn:microsoft.com/office/officeart/2005/8/layout/hierarchy3"/>
    <dgm:cxn modelId="{2F122B83-1B79-4255-B278-86A259714145}" srcId="{F0E18E85-9AA9-492F-98EA-9EA030518580}" destId="{259DC388-16C1-4420-90E2-8E5F092F43C4}" srcOrd="1" destOrd="0" parTransId="{946A6174-5E0A-4676-A456-05D01EE26144}" sibTransId="{BAB71995-5613-413E-A59C-CCEB23853071}"/>
    <dgm:cxn modelId="{15E7A68E-E1FC-4421-8CC9-77FBC8B1D6C5}" type="presOf" srcId="{7BDE8F7E-8354-4640-80A1-7CBF0E92199F}" destId="{C395F622-0969-4783-BADA-9A3A68C9AC32}" srcOrd="0" destOrd="0" presId="urn:microsoft.com/office/officeart/2005/8/layout/hierarchy3"/>
    <dgm:cxn modelId="{6A4C8A9D-9B44-4CDF-BA0D-B73BD42E39FD}" type="presOf" srcId="{F0E18E85-9AA9-492F-98EA-9EA030518580}" destId="{CF0EE650-DB95-47CB-808D-9299BCD165EF}" srcOrd="0" destOrd="0" presId="urn:microsoft.com/office/officeart/2005/8/layout/hierarchy3"/>
    <dgm:cxn modelId="{D7FB57AE-3E32-4FF7-91E4-E291E17A6209}" type="presOf" srcId="{6F8B119E-BFEB-4B88-92E5-8F41C1BDBF26}" destId="{BE24AA90-0194-48B6-BED5-20B4CE3788D3}" srcOrd="0" destOrd="0" presId="urn:microsoft.com/office/officeart/2005/8/layout/hierarchy3"/>
    <dgm:cxn modelId="{B42247C7-E16F-4FA8-8F03-643B08CE7C3A}" srcId="{505F1D0E-C135-490A-AE3D-6967B3029B42}" destId="{0AE109D6-A18D-4DBA-8F9B-7931A16189FC}" srcOrd="1" destOrd="0" parTransId="{6F8B119E-BFEB-4B88-92E5-8F41C1BDBF26}" sibTransId="{074E7B03-CA92-4C9D-8463-52D05C7DA56C}"/>
    <dgm:cxn modelId="{FE7399CD-6D3F-4483-96FA-5C71705BEB5E}" type="presOf" srcId="{259DC388-16C1-4420-90E2-8E5F092F43C4}" destId="{3922AF24-89A8-4E61-9FC9-BBB943DC6098}" srcOrd="0" destOrd="0" presId="urn:microsoft.com/office/officeart/2005/8/layout/hierarchy3"/>
    <dgm:cxn modelId="{E8AF89D4-1CCF-47D8-BE19-4560F027BBC7}" srcId="{505F1D0E-C135-490A-AE3D-6967B3029B42}" destId="{8F79D295-7069-4FD1-B644-C101C72ECBF5}" srcOrd="0" destOrd="0" parTransId="{E6CE2932-5FA7-4203-9255-4D6E3C7A0901}" sibTransId="{DFA195F4-E02A-4D30-A2EE-8F4E5D7DFDD7}"/>
    <dgm:cxn modelId="{D8855CE1-378E-4728-8099-7EE1C56C1CEA}" type="presOf" srcId="{E6CE2932-5FA7-4203-9255-4D6E3C7A0901}" destId="{0D348205-E6FC-47A5-842D-B483C818B515}" srcOrd="0" destOrd="0" presId="urn:microsoft.com/office/officeart/2005/8/layout/hierarchy3"/>
    <dgm:cxn modelId="{81A0ADF1-6EBB-4DA4-A016-FACC15ADE33C}" type="presOf" srcId="{505F1D0E-C135-490A-AE3D-6967B3029B42}" destId="{333CD9C7-466C-4307-B9BE-726FA984BDD0}" srcOrd="0" destOrd="0" presId="urn:microsoft.com/office/officeart/2005/8/layout/hierarchy3"/>
    <dgm:cxn modelId="{35F870FF-E007-49AD-A006-A5C9AB9431FA}" type="presOf" srcId="{DAE6EF71-D9A2-46E7-A827-DAF6C4F852B7}" destId="{5710A88D-1E6A-4893-A1E9-A7B5FA88C917}" srcOrd="0" destOrd="0" presId="urn:microsoft.com/office/officeart/2005/8/layout/hierarchy3"/>
    <dgm:cxn modelId="{6EC4BC17-A242-4E2D-9006-6553D2247C78}" type="presParOf" srcId="{59710ACB-69D8-468E-AC91-13639294EAAA}" destId="{C4CE7921-A5A2-46DD-9471-66395BF70E6D}" srcOrd="0" destOrd="0" presId="urn:microsoft.com/office/officeart/2005/8/layout/hierarchy3"/>
    <dgm:cxn modelId="{570173B2-FB0E-466C-974C-BE1352F0DC95}" type="presParOf" srcId="{C4CE7921-A5A2-46DD-9471-66395BF70E6D}" destId="{3CF62551-9374-40F2-BD14-F4FA4D107388}" srcOrd="0" destOrd="0" presId="urn:microsoft.com/office/officeart/2005/8/layout/hierarchy3"/>
    <dgm:cxn modelId="{BEFFF206-818C-471B-89A1-5638B1B3778E}" type="presParOf" srcId="{3CF62551-9374-40F2-BD14-F4FA4D107388}" destId="{333CD9C7-466C-4307-B9BE-726FA984BDD0}" srcOrd="0" destOrd="0" presId="urn:microsoft.com/office/officeart/2005/8/layout/hierarchy3"/>
    <dgm:cxn modelId="{C527CA29-52F5-4EB8-B679-E70D9703417A}" type="presParOf" srcId="{3CF62551-9374-40F2-BD14-F4FA4D107388}" destId="{368EC902-8198-491F-9EBD-CD0B6DF2167C}" srcOrd="1" destOrd="0" presId="urn:microsoft.com/office/officeart/2005/8/layout/hierarchy3"/>
    <dgm:cxn modelId="{1F542DAC-231A-459E-A474-BBC7E81F9942}" type="presParOf" srcId="{C4CE7921-A5A2-46DD-9471-66395BF70E6D}" destId="{C9DE67A0-119D-4782-9E7B-077ECE5A7EC3}" srcOrd="1" destOrd="0" presId="urn:microsoft.com/office/officeart/2005/8/layout/hierarchy3"/>
    <dgm:cxn modelId="{334414FE-AF49-48E8-A045-FB310C15FFFE}" type="presParOf" srcId="{C9DE67A0-119D-4782-9E7B-077ECE5A7EC3}" destId="{0D348205-E6FC-47A5-842D-B483C818B515}" srcOrd="0" destOrd="0" presId="urn:microsoft.com/office/officeart/2005/8/layout/hierarchy3"/>
    <dgm:cxn modelId="{0E6E2AD2-F3AC-47FC-9701-CC5F0EAFC87D}" type="presParOf" srcId="{C9DE67A0-119D-4782-9E7B-077ECE5A7EC3}" destId="{72106310-9826-43B3-887A-70364CA02ABA}" srcOrd="1" destOrd="0" presId="urn:microsoft.com/office/officeart/2005/8/layout/hierarchy3"/>
    <dgm:cxn modelId="{B99D3D16-8146-43BB-94CA-6F8300AC89E2}" type="presParOf" srcId="{C9DE67A0-119D-4782-9E7B-077ECE5A7EC3}" destId="{BE24AA90-0194-48B6-BED5-20B4CE3788D3}" srcOrd="2" destOrd="0" presId="urn:microsoft.com/office/officeart/2005/8/layout/hierarchy3"/>
    <dgm:cxn modelId="{25696C9D-7141-461E-82F5-0B8F24C251B8}" type="presParOf" srcId="{C9DE67A0-119D-4782-9E7B-077ECE5A7EC3}" destId="{B20CB2C1-6F86-4065-8CF8-0DBC23CFAB75}" srcOrd="3" destOrd="0" presId="urn:microsoft.com/office/officeart/2005/8/layout/hierarchy3"/>
    <dgm:cxn modelId="{9A2ABCA0-FBCC-481C-8D78-DF290A105688}" type="presParOf" srcId="{C9DE67A0-119D-4782-9E7B-077ECE5A7EC3}" destId="{1939C885-FF96-4265-9BD1-011929DE3587}" srcOrd="4" destOrd="0" presId="urn:microsoft.com/office/officeart/2005/8/layout/hierarchy3"/>
    <dgm:cxn modelId="{CE998B57-6873-4DDA-94D6-D651C20DBC25}" type="presParOf" srcId="{C9DE67A0-119D-4782-9E7B-077ECE5A7EC3}" destId="{269BBB8A-940A-4685-953E-505FBC896D4B}" srcOrd="5" destOrd="0" presId="urn:microsoft.com/office/officeart/2005/8/layout/hierarchy3"/>
    <dgm:cxn modelId="{6FCD8439-7F1E-4D33-A381-9CAA573744E2}" type="presParOf" srcId="{59710ACB-69D8-468E-AC91-13639294EAAA}" destId="{EA43A0CF-A0F0-4ACC-8EBA-310863160A28}" srcOrd="1" destOrd="0" presId="urn:microsoft.com/office/officeart/2005/8/layout/hierarchy3"/>
    <dgm:cxn modelId="{AF3BB537-649A-423C-97F6-12E67FE33FF2}" type="presParOf" srcId="{EA43A0CF-A0F0-4ACC-8EBA-310863160A28}" destId="{7FBF514B-A9E4-4FE1-8FF5-727662A9B1EA}" srcOrd="0" destOrd="0" presId="urn:microsoft.com/office/officeart/2005/8/layout/hierarchy3"/>
    <dgm:cxn modelId="{B5B36F4E-F6CB-4095-BDC2-39D47A8A0A7F}" type="presParOf" srcId="{7FBF514B-A9E4-4FE1-8FF5-727662A9B1EA}" destId="{CF0EE650-DB95-47CB-808D-9299BCD165EF}" srcOrd="0" destOrd="0" presId="urn:microsoft.com/office/officeart/2005/8/layout/hierarchy3"/>
    <dgm:cxn modelId="{57B788F0-E616-4F5D-B010-BDCB3DB6361C}" type="presParOf" srcId="{7FBF514B-A9E4-4FE1-8FF5-727662A9B1EA}" destId="{D18B361C-5281-4FF2-9AEE-6E56C1FBB7A4}" srcOrd="1" destOrd="0" presId="urn:microsoft.com/office/officeart/2005/8/layout/hierarchy3"/>
    <dgm:cxn modelId="{95EF3AC8-E012-4AAC-A07D-E19F68C50377}" type="presParOf" srcId="{EA43A0CF-A0F0-4ACC-8EBA-310863160A28}" destId="{1EB24B83-6130-4551-9836-C6F736D5B1A1}" srcOrd="1" destOrd="0" presId="urn:microsoft.com/office/officeart/2005/8/layout/hierarchy3"/>
    <dgm:cxn modelId="{DCB0D16F-A00B-47C5-90FA-64B2FAF34580}" type="presParOf" srcId="{1EB24B83-6130-4551-9836-C6F736D5B1A1}" destId="{5710A88D-1E6A-4893-A1E9-A7B5FA88C917}" srcOrd="0" destOrd="0" presId="urn:microsoft.com/office/officeart/2005/8/layout/hierarchy3"/>
    <dgm:cxn modelId="{A022F805-8115-4539-A3E5-B5052BA46CFE}" type="presParOf" srcId="{1EB24B83-6130-4551-9836-C6F736D5B1A1}" destId="{C110223A-512F-4B00-BCB6-A88BE9F21027}" srcOrd="1" destOrd="0" presId="urn:microsoft.com/office/officeart/2005/8/layout/hierarchy3"/>
    <dgm:cxn modelId="{BFB95D54-D5D2-42FB-9A5C-A84936EA8576}" type="presParOf" srcId="{1EB24B83-6130-4551-9836-C6F736D5B1A1}" destId="{FF2D570C-5D96-4414-BD5A-E601DFFEDA9E}" srcOrd="2" destOrd="0" presId="urn:microsoft.com/office/officeart/2005/8/layout/hierarchy3"/>
    <dgm:cxn modelId="{D4CCB943-931D-4B02-898E-F2CBB1264B61}" type="presParOf" srcId="{1EB24B83-6130-4551-9836-C6F736D5B1A1}" destId="{3922AF24-89A8-4E61-9FC9-BBB943DC6098}" srcOrd="3" destOrd="0" presId="urn:microsoft.com/office/officeart/2005/8/layout/hierarchy3"/>
    <dgm:cxn modelId="{C3A09C03-9119-421A-807F-0FE2F9075A0C}" type="presParOf" srcId="{1EB24B83-6130-4551-9836-C6F736D5B1A1}" destId="{C395F622-0969-4783-BADA-9A3A68C9AC32}" srcOrd="4" destOrd="0" presId="urn:microsoft.com/office/officeart/2005/8/layout/hierarchy3"/>
    <dgm:cxn modelId="{BC086B27-114D-4E5C-83A9-D392EA0B9A7D}" type="presParOf" srcId="{1EB24B83-6130-4551-9836-C6F736D5B1A1}" destId="{CE6E2F67-90F8-4C86-B6BF-16FE2D2784D3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40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2C968473-8B8A-49A7-AEF4-E757C13A7569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3855544-9C61-49BA-AD47-BB5EF171C707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3</a:t>
          </a:r>
        </a:p>
      </dgm:t>
    </dgm:pt>
    <dgm:pt modelId="{C2094545-1D1A-46E7-9D27-45DDF1AF9C5B}" type="parTrans" cxnId="{5992A821-58BD-474D-AA81-BE28B2B17B26}">
      <dgm:prSet/>
      <dgm:spPr/>
      <dgm:t>
        <a:bodyPr/>
        <a:lstStyle/>
        <a:p>
          <a:endParaRPr lang="en-US"/>
        </a:p>
      </dgm:t>
    </dgm:pt>
    <dgm:pt modelId="{D35E05A3-D7B5-4442-AA11-AC6B15CC0A72}" type="sibTrans" cxnId="{5992A821-58BD-474D-AA81-BE28B2B17B26}">
      <dgm:prSet/>
      <dgm:spPr/>
      <dgm:t>
        <a:bodyPr/>
        <a:lstStyle/>
        <a:p>
          <a:endParaRPr lang="en-US"/>
        </a:p>
      </dgm:t>
    </dgm:pt>
    <dgm:pt modelId="{4F5F28C1-8D2E-468F-86DB-72D8E0DB5F9A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Database</a:t>
          </a:r>
        </a:p>
      </dgm:t>
    </dgm:pt>
    <dgm:pt modelId="{026F6EB5-106C-4F1B-AE95-F44334B3A965}" type="parTrans" cxnId="{4DBC1A50-9573-416E-AFBA-D631FA6FB54D}">
      <dgm:prSet/>
      <dgm:spPr/>
      <dgm:t>
        <a:bodyPr/>
        <a:lstStyle/>
        <a:p>
          <a:endParaRPr lang="en-US"/>
        </a:p>
      </dgm:t>
    </dgm:pt>
    <dgm:pt modelId="{7B50FC29-6D0A-4301-BACD-B95BFA5D3B2B}" type="sibTrans" cxnId="{4DBC1A50-9573-416E-AFBA-D631FA6FB54D}">
      <dgm:prSet/>
      <dgm:spPr/>
      <dgm:t>
        <a:bodyPr/>
        <a:lstStyle/>
        <a:p>
          <a:endParaRPr lang="en-US"/>
        </a:p>
      </dgm:t>
    </dgm:pt>
    <dgm:pt modelId="{061DE3C0-7967-4940-81E8-1A8BFC5CE727}" type="pres">
      <dgm:prSet presAssocID="{2C968473-8B8A-49A7-AEF4-E757C13A7569}" presName="linearFlow" presStyleCnt="0">
        <dgm:presLayoutVars>
          <dgm:dir/>
          <dgm:animLvl val="lvl"/>
          <dgm:resizeHandles val="exact"/>
        </dgm:presLayoutVars>
      </dgm:prSet>
      <dgm:spPr/>
    </dgm:pt>
    <dgm:pt modelId="{CFA1961D-2894-4349-AFE6-74B6959C66BE}" type="pres">
      <dgm:prSet presAssocID="{D3855544-9C61-49BA-AD47-BB5EF171C707}" presName="composite" presStyleCnt="0"/>
      <dgm:spPr/>
    </dgm:pt>
    <dgm:pt modelId="{588590F4-D96D-4258-B643-11EA322739DB}" type="pres">
      <dgm:prSet presAssocID="{D3855544-9C61-49BA-AD47-BB5EF171C707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8DDCFB98-51F2-466C-9834-9DC3DD644ECB}" type="pres">
      <dgm:prSet presAssocID="{D3855544-9C61-49BA-AD47-BB5EF171C707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5992A821-58BD-474D-AA81-BE28B2B17B26}" srcId="{2C968473-8B8A-49A7-AEF4-E757C13A7569}" destId="{D3855544-9C61-49BA-AD47-BB5EF171C707}" srcOrd="0" destOrd="0" parTransId="{C2094545-1D1A-46E7-9D27-45DDF1AF9C5B}" sibTransId="{D35E05A3-D7B5-4442-AA11-AC6B15CC0A72}"/>
    <dgm:cxn modelId="{4DBC1A50-9573-416E-AFBA-D631FA6FB54D}" srcId="{D3855544-9C61-49BA-AD47-BB5EF171C707}" destId="{4F5F28C1-8D2E-468F-86DB-72D8E0DB5F9A}" srcOrd="0" destOrd="0" parTransId="{026F6EB5-106C-4F1B-AE95-F44334B3A965}" sibTransId="{7B50FC29-6D0A-4301-BACD-B95BFA5D3B2B}"/>
    <dgm:cxn modelId="{63B6C65A-5969-45D6-9FFA-1E6DD8A76175}" type="presOf" srcId="{D3855544-9C61-49BA-AD47-BB5EF171C707}" destId="{588590F4-D96D-4258-B643-11EA322739DB}" srcOrd="0" destOrd="0" presId="urn:microsoft.com/office/officeart/2005/8/layout/chevron2"/>
    <dgm:cxn modelId="{850054DF-6E47-4D5C-9B91-83046F4B4003}" type="presOf" srcId="{2C968473-8B8A-49A7-AEF4-E757C13A7569}" destId="{061DE3C0-7967-4940-81E8-1A8BFC5CE727}" srcOrd="0" destOrd="0" presId="urn:microsoft.com/office/officeart/2005/8/layout/chevron2"/>
    <dgm:cxn modelId="{73837AE1-0E56-424D-BBB5-3C6BA7201369}" type="presOf" srcId="{4F5F28C1-8D2E-468F-86DB-72D8E0DB5F9A}" destId="{8DDCFB98-51F2-466C-9834-9DC3DD644ECB}" srcOrd="0" destOrd="0" presId="urn:microsoft.com/office/officeart/2005/8/layout/chevron2"/>
    <dgm:cxn modelId="{452E3F09-940A-4426-9CAE-A676ABC3A67F}" type="presParOf" srcId="{061DE3C0-7967-4940-81E8-1A8BFC5CE727}" destId="{CFA1961D-2894-4349-AFE6-74B6959C66BE}" srcOrd="0" destOrd="0" presId="urn:microsoft.com/office/officeart/2005/8/layout/chevron2"/>
    <dgm:cxn modelId="{8D5A5774-007D-4831-8A73-E80E30FC7B79}" type="presParOf" srcId="{CFA1961D-2894-4349-AFE6-74B6959C66BE}" destId="{588590F4-D96D-4258-B643-11EA322739DB}" srcOrd="0" destOrd="0" presId="urn:microsoft.com/office/officeart/2005/8/layout/chevron2"/>
    <dgm:cxn modelId="{00EF2036-4DC7-4BC4-AE03-94ED8A9EE127}" type="presParOf" srcId="{CFA1961D-2894-4349-AFE6-74B6959C66BE}" destId="{8DDCFB98-51F2-466C-9834-9DC3DD644EC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2EDD7590-9713-4F61-892A-3BB1CB77F9E1}" type="doc">
      <dgm:prSet loTypeId="urn:microsoft.com/office/officeart/2008/layout/AscendingPictureAccentProcess" loCatId="picture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1502246-24DE-48DF-9247-6E0D0C039AE2}">
      <dgm:prSet phldrT="[Text]" phldr="0"/>
      <dgm:spPr>
        <a:solidFill>
          <a:schemeClr val="tx2"/>
        </a:solidFill>
      </dgm:spPr>
      <dgm:t>
        <a:bodyPr/>
        <a:lstStyle/>
        <a:p>
          <a:r>
            <a:rPr lang="en-US" dirty="0"/>
            <a:t>Triggers</a:t>
          </a:r>
        </a:p>
      </dgm:t>
    </dgm:pt>
    <dgm:pt modelId="{674C024B-1C68-4606-BCEB-7C4172B0825C}" type="parTrans" cxnId="{E7B9D378-FF99-4F42-A9A4-0D568456AE46}">
      <dgm:prSet/>
      <dgm:spPr/>
      <dgm:t>
        <a:bodyPr/>
        <a:lstStyle/>
        <a:p>
          <a:endParaRPr lang="en-US"/>
        </a:p>
      </dgm:t>
    </dgm:pt>
    <dgm:pt modelId="{D3AB554D-B175-43CD-9F05-7871C3802A67}" type="sibTrans" cxnId="{E7B9D378-FF99-4F42-A9A4-0D568456AE46}">
      <dgm:prSet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6000" b="-16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Bow And Arrow outline"/>
        </a:ext>
      </dgm:extLst>
    </dgm:pt>
    <dgm:pt modelId="{DD05CA27-D196-4B98-8CA0-3734E8669460}" type="pres">
      <dgm:prSet presAssocID="{2EDD7590-9713-4F61-892A-3BB1CB77F9E1}" presName="Name0" presStyleCnt="0">
        <dgm:presLayoutVars>
          <dgm:chMax val="7"/>
          <dgm:chPref val="7"/>
          <dgm:dir/>
        </dgm:presLayoutVars>
      </dgm:prSet>
      <dgm:spPr/>
    </dgm:pt>
    <dgm:pt modelId="{0E4BA7AD-1083-4A07-8B2F-BD09E4E2D006}" type="pres">
      <dgm:prSet presAssocID="{61502246-24DE-48DF-9247-6E0D0C039AE2}" presName="parTx1" presStyleLbl="node1" presStyleIdx="0" presStyleCnt="1"/>
      <dgm:spPr/>
    </dgm:pt>
    <dgm:pt modelId="{D4DC0DCF-ED69-40C6-BAB2-1FB357A05332}" type="pres">
      <dgm:prSet presAssocID="{D3AB554D-B175-43CD-9F05-7871C3802A67}" presName="picture1" presStyleCnt="0"/>
      <dgm:spPr/>
    </dgm:pt>
    <dgm:pt modelId="{52797B5E-AEC0-464F-B582-8CB37E24938F}" type="pres">
      <dgm:prSet presAssocID="{D3AB554D-B175-43CD-9F05-7871C3802A67}" presName="imageRepeatNode" presStyleLbl="fgImgPlace1" presStyleIdx="0" presStyleCnt="1"/>
      <dgm:spPr/>
    </dgm:pt>
  </dgm:ptLst>
  <dgm:cxnLst>
    <dgm:cxn modelId="{CD410900-758B-48AD-B1B4-F9E5F1127AF4}" type="presOf" srcId="{2EDD7590-9713-4F61-892A-3BB1CB77F9E1}" destId="{DD05CA27-D196-4B98-8CA0-3734E8669460}" srcOrd="0" destOrd="0" presId="urn:microsoft.com/office/officeart/2008/layout/AscendingPictureAccentProcess"/>
    <dgm:cxn modelId="{66F0FA2D-6D26-4FE0-A22B-59B65907450E}" type="presOf" srcId="{61502246-24DE-48DF-9247-6E0D0C039AE2}" destId="{0E4BA7AD-1083-4A07-8B2F-BD09E4E2D006}" srcOrd="0" destOrd="0" presId="urn:microsoft.com/office/officeart/2008/layout/AscendingPictureAccentProcess"/>
    <dgm:cxn modelId="{E7B9D378-FF99-4F42-A9A4-0D568456AE46}" srcId="{2EDD7590-9713-4F61-892A-3BB1CB77F9E1}" destId="{61502246-24DE-48DF-9247-6E0D0C039AE2}" srcOrd="0" destOrd="0" parTransId="{674C024B-1C68-4606-BCEB-7C4172B0825C}" sibTransId="{D3AB554D-B175-43CD-9F05-7871C3802A67}"/>
    <dgm:cxn modelId="{841D61D8-BF4C-4BE8-A443-69CCF039D0DF}" type="presOf" srcId="{D3AB554D-B175-43CD-9F05-7871C3802A67}" destId="{52797B5E-AEC0-464F-B582-8CB37E24938F}" srcOrd="0" destOrd="0" presId="urn:microsoft.com/office/officeart/2008/layout/AscendingPictureAccentProcess"/>
    <dgm:cxn modelId="{5CD9D9AF-C685-4DC6-AE39-3B455F097314}" type="presParOf" srcId="{DD05CA27-D196-4B98-8CA0-3734E8669460}" destId="{0E4BA7AD-1083-4A07-8B2F-BD09E4E2D006}" srcOrd="0" destOrd="0" presId="urn:microsoft.com/office/officeart/2008/layout/AscendingPictureAccentProcess"/>
    <dgm:cxn modelId="{87632889-4B9F-41AC-9A1E-0424EBF86CFD}" type="presParOf" srcId="{DD05CA27-D196-4B98-8CA0-3734E8669460}" destId="{D4DC0DCF-ED69-40C6-BAB2-1FB357A05332}" srcOrd="1" destOrd="0" presId="urn:microsoft.com/office/officeart/2008/layout/AscendingPictureAccentProcess"/>
    <dgm:cxn modelId="{BBC1C1CB-F8FC-4DDF-BCEB-98BD56931876}" type="presParOf" srcId="{D4DC0DCF-ED69-40C6-BAB2-1FB357A05332}" destId="{52797B5E-AEC0-464F-B582-8CB37E24938F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343E5F25-72C3-4419-95F7-CF3E1FD6A414}" type="doc">
      <dgm:prSet loTypeId="urn:microsoft.com/office/officeart/2008/layout/PictureAccentLis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7C6022AC-4873-4E2B-B31C-7F737BEF1901}">
      <dgm:prSet phldrT="[Text]"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tx2">
            <a:alpha val="50000"/>
          </a:schemeClr>
        </a:solidFill>
        <a:ln>
          <a:noFill/>
        </a:ln>
      </dgm:spPr>
      <dgm:t>
        <a:bodyPr/>
        <a:lstStyle/>
        <a:p>
          <a:r>
            <a: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Audit Table</a:t>
          </a:r>
        </a:p>
      </dgm:t>
    </dgm:pt>
    <dgm:pt modelId="{BB251087-5356-46D6-B5F4-CDB70A5CBB44}" type="parTrans" cxnId="{75909D84-DB6D-468B-849E-5C76F3F4A378}">
      <dgm:prSet/>
      <dgm:spPr/>
      <dgm:t>
        <a:bodyPr/>
        <a:lstStyle/>
        <a:p>
          <a:endParaRPr lang="en-US"/>
        </a:p>
      </dgm:t>
    </dgm:pt>
    <dgm:pt modelId="{BA4CF700-DDCE-43B2-8937-B9498A9EAFAF}" type="sibTrans" cxnId="{75909D84-DB6D-468B-849E-5C76F3F4A378}">
      <dgm:prSet/>
      <dgm:spPr/>
      <dgm:t>
        <a:bodyPr/>
        <a:lstStyle/>
        <a:p>
          <a:endParaRPr lang="en-US"/>
        </a:p>
      </dgm:t>
    </dgm:pt>
    <dgm:pt modelId="{A24ADD59-FE5E-4E60-AA38-09F8B45731CB}">
      <dgm:prSet phldrT="[Text]"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tx2">
            <a:alpha val="50000"/>
          </a:schemeClr>
        </a:solidFill>
        <a:ln>
          <a:noFill/>
        </a:ln>
      </dgm:spPr>
      <dgm:t>
        <a:bodyPr/>
        <a:lstStyle/>
        <a:p>
          <a:r>
            <a: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 Name &amp; Device Name</a:t>
          </a:r>
        </a:p>
      </dgm:t>
    </dgm:pt>
    <dgm:pt modelId="{75EDE5F0-B1B9-45E0-86B6-D1281199A068}" type="parTrans" cxnId="{2A58ED1E-0F05-408F-9B8D-EA7FADBFC389}">
      <dgm:prSet/>
      <dgm:spPr/>
      <dgm:t>
        <a:bodyPr/>
        <a:lstStyle/>
        <a:p>
          <a:endParaRPr lang="en-US"/>
        </a:p>
      </dgm:t>
    </dgm:pt>
    <dgm:pt modelId="{E2C6015E-4337-45A8-9447-BDCFE37F292F}" type="sibTrans" cxnId="{2A58ED1E-0F05-408F-9B8D-EA7FADBFC389}">
      <dgm:prSet/>
      <dgm:spPr/>
      <dgm:t>
        <a:bodyPr/>
        <a:lstStyle/>
        <a:p>
          <a:endParaRPr lang="en-US"/>
        </a:p>
      </dgm:t>
    </dgm:pt>
    <dgm:pt modelId="{6432D096-BBFE-42A0-8ED1-09574A4E4098}">
      <dgm:prSet phldrT="[Text]"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tx2">
            <a:alpha val="50000"/>
          </a:schemeClr>
        </a:solidFill>
        <a:ln>
          <a:noFill/>
        </a:ln>
      </dgm:spPr>
      <dgm:t>
        <a:bodyPr/>
        <a:lstStyle/>
        <a:p>
          <a:r>
            <a:rPr lang="en-US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Action Type </a:t>
          </a:r>
          <a:endParaRPr lang="en-US" sz="2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86C305E-F028-425A-AE99-0517F6B8203F}" type="parTrans" cxnId="{24AD8035-480B-4CD0-9724-F18DCF9C0BC5}">
      <dgm:prSet/>
      <dgm:spPr/>
      <dgm:t>
        <a:bodyPr/>
        <a:lstStyle/>
        <a:p>
          <a:endParaRPr lang="en-US"/>
        </a:p>
      </dgm:t>
    </dgm:pt>
    <dgm:pt modelId="{2A7A249E-953A-450E-9D07-840C9EE41160}" type="sibTrans" cxnId="{24AD8035-480B-4CD0-9724-F18DCF9C0BC5}">
      <dgm:prSet/>
      <dgm:spPr/>
      <dgm:t>
        <a:bodyPr/>
        <a:lstStyle/>
        <a:p>
          <a:endParaRPr lang="en-US"/>
        </a:p>
      </dgm:t>
    </dgm:pt>
    <dgm:pt modelId="{C4B54919-A355-42D2-9998-CD3422405E54}">
      <dgm:prSet phldrT="[Text]"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tx2">
            <a:alpha val="50000"/>
          </a:schemeClr>
        </a:solidFill>
        <a:ln>
          <a:noFill/>
        </a:ln>
      </dgm:spPr>
      <dgm:t>
        <a:bodyPr/>
        <a:lstStyle/>
        <a:p>
          <a:r>
            <a:rPr lang="en-US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Modified Table</a:t>
          </a:r>
          <a:endParaRPr lang="en-US" sz="2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49AFB88-BCB2-43C5-9DC7-2940529CC1AB}" type="parTrans" cxnId="{1951CF48-19C6-4EA8-AB22-D1447FC8E004}">
      <dgm:prSet/>
      <dgm:spPr/>
      <dgm:t>
        <a:bodyPr/>
        <a:lstStyle/>
        <a:p>
          <a:endParaRPr lang="en-US"/>
        </a:p>
      </dgm:t>
    </dgm:pt>
    <dgm:pt modelId="{93E0B48D-37CA-44FF-8A3A-DDA2C58734AE}" type="sibTrans" cxnId="{1951CF48-19C6-4EA8-AB22-D1447FC8E004}">
      <dgm:prSet/>
      <dgm:spPr/>
      <dgm:t>
        <a:bodyPr/>
        <a:lstStyle/>
        <a:p>
          <a:endParaRPr lang="en-US"/>
        </a:p>
      </dgm:t>
    </dgm:pt>
    <dgm:pt modelId="{62D99C72-B1F1-4BDA-AE8C-C91E3AA185DA}">
      <dgm:prSet phldrT="[Text]"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tx2">
            <a:alpha val="50000"/>
          </a:schemeClr>
        </a:solidFill>
        <a:ln>
          <a:noFill/>
        </a:ln>
      </dgm:spPr>
      <dgm:t>
        <a:bodyPr/>
        <a:lstStyle/>
        <a:p>
          <a:r>
            <a: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Date &amp; Time</a:t>
          </a:r>
        </a:p>
      </dgm:t>
    </dgm:pt>
    <dgm:pt modelId="{C56E2B11-70F4-4556-B94D-3FEC9017D629}" type="parTrans" cxnId="{60E06272-7FD2-4BB3-85A3-5EB5E4651643}">
      <dgm:prSet/>
      <dgm:spPr/>
      <dgm:t>
        <a:bodyPr/>
        <a:lstStyle/>
        <a:p>
          <a:endParaRPr lang="en-US"/>
        </a:p>
      </dgm:t>
    </dgm:pt>
    <dgm:pt modelId="{17C26FCE-461D-48DF-8E31-69CA07E252A0}" type="sibTrans" cxnId="{60E06272-7FD2-4BB3-85A3-5EB5E4651643}">
      <dgm:prSet/>
      <dgm:spPr/>
      <dgm:t>
        <a:bodyPr/>
        <a:lstStyle/>
        <a:p>
          <a:endParaRPr lang="en-US"/>
        </a:p>
      </dgm:t>
    </dgm:pt>
    <dgm:pt modelId="{E11D2D62-8BC2-4E1C-8C5A-10266CFEBA22}">
      <dgm:prSet phldrT="[Text]"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tx2">
            <a:alpha val="50000"/>
          </a:schemeClr>
        </a:solidFill>
        <a:ln>
          <a:noFill/>
        </a:ln>
      </dgm:spPr>
      <dgm:t>
        <a:bodyPr/>
        <a:lstStyle/>
        <a:p>
          <a:r>
            <a:rPr lang="en-US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Record Before Action</a:t>
          </a:r>
          <a:endParaRPr lang="en-US" sz="2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5C3CB81-E96B-48EF-8F89-BDD61B4E1294}" type="parTrans" cxnId="{2BDE63CD-79CB-4651-8A88-5797FB9D6275}">
      <dgm:prSet/>
      <dgm:spPr/>
      <dgm:t>
        <a:bodyPr/>
        <a:lstStyle/>
        <a:p>
          <a:endParaRPr lang="en-US"/>
        </a:p>
      </dgm:t>
    </dgm:pt>
    <dgm:pt modelId="{4DFE33E3-E57B-4BBD-B7FA-51F9550A8847}" type="sibTrans" cxnId="{2BDE63CD-79CB-4651-8A88-5797FB9D6275}">
      <dgm:prSet/>
      <dgm:spPr/>
      <dgm:t>
        <a:bodyPr/>
        <a:lstStyle/>
        <a:p>
          <a:endParaRPr lang="en-US"/>
        </a:p>
      </dgm:t>
    </dgm:pt>
    <dgm:pt modelId="{2729B668-3F22-4CF0-BFEE-7E03EDFE1EA3}">
      <dgm:prSet phldrT="[Text]"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tx2">
            <a:alpha val="50000"/>
          </a:schemeClr>
        </a:solidFill>
        <a:ln>
          <a:noFill/>
        </a:ln>
      </dgm:spPr>
      <dgm:t>
        <a:bodyPr/>
        <a:lstStyle/>
        <a:p>
          <a:r>
            <a: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Record After Action</a:t>
          </a:r>
        </a:p>
      </dgm:t>
    </dgm:pt>
    <dgm:pt modelId="{7F0EC811-78A2-4163-9F2B-9399440DDAA2}" type="parTrans" cxnId="{C5F50C4B-B82C-458C-876E-0CA99DABD509}">
      <dgm:prSet/>
      <dgm:spPr/>
      <dgm:t>
        <a:bodyPr/>
        <a:lstStyle/>
        <a:p>
          <a:endParaRPr lang="en-US"/>
        </a:p>
      </dgm:t>
    </dgm:pt>
    <dgm:pt modelId="{EB5F7FBC-D2AF-4250-B987-41D3FCE6B0FF}" type="sibTrans" cxnId="{C5F50C4B-B82C-458C-876E-0CA99DABD509}">
      <dgm:prSet/>
      <dgm:spPr/>
      <dgm:t>
        <a:bodyPr/>
        <a:lstStyle/>
        <a:p>
          <a:endParaRPr lang="en-US"/>
        </a:p>
      </dgm:t>
    </dgm:pt>
    <dgm:pt modelId="{25D1A1A7-AB22-4A60-A3EC-32DA6559F053}" type="pres">
      <dgm:prSet presAssocID="{343E5F25-72C3-4419-95F7-CF3E1FD6A414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9F290CF8-587C-4B31-8611-558196FE024C}" type="pres">
      <dgm:prSet presAssocID="{7C6022AC-4873-4E2B-B31C-7F737BEF1901}" presName="root" presStyleCnt="0">
        <dgm:presLayoutVars>
          <dgm:chMax/>
          <dgm:chPref val="4"/>
        </dgm:presLayoutVars>
      </dgm:prSet>
      <dgm:spPr/>
    </dgm:pt>
    <dgm:pt modelId="{5DF51CA5-3E42-48C9-91E9-C3A97D4EDB65}" type="pres">
      <dgm:prSet presAssocID="{7C6022AC-4873-4E2B-B31C-7F737BEF1901}" presName="rootComposite" presStyleCnt="0">
        <dgm:presLayoutVars/>
      </dgm:prSet>
      <dgm:spPr/>
    </dgm:pt>
    <dgm:pt modelId="{15949A34-12C8-41C4-A18D-8A7CF11F9F2F}" type="pres">
      <dgm:prSet presAssocID="{7C6022AC-4873-4E2B-B31C-7F737BEF1901}" presName="rootText" presStyleLbl="node0" presStyleIdx="0" presStyleCnt="1">
        <dgm:presLayoutVars>
          <dgm:chMax/>
          <dgm:chPref val="4"/>
        </dgm:presLayoutVars>
      </dgm:prSet>
      <dgm:spPr/>
    </dgm:pt>
    <dgm:pt modelId="{88590802-EB4C-459F-B1AD-E1A902E90124}" type="pres">
      <dgm:prSet presAssocID="{7C6022AC-4873-4E2B-B31C-7F737BEF1901}" presName="childShape" presStyleCnt="0">
        <dgm:presLayoutVars>
          <dgm:chMax val="0"/>
          <dgm:chPref val="0"/>
        </dgm:presLayoutVars>
      </dgm:prSet>
      <dgm:spPr/>
    </dgm:pt>
    <dgm:pt modelId="{6A33D0F0-B26A-4207-958D-D215ED872389}" type="pres">
      <dgm:prSet presAssocID="{A24ADD59-FE5E-4E60-AA38-09F8B45731CB}" presName="childComposite" presStyleCnt="0">
        <dgm:presLayoutVars>
          <dgm:chMax val="0"/>
          <dgm:chPref val="0"/>
        </dgm:presLayoutVars>
      </dgm:prSet>
      <dgm:spPr/>
    </dgm:pt>
    <dgm:pt modelId="{5D5B862E-9142-41DF-B358-A7E6F2628B8E}" type="pres">
      <dgm:prSet presAssocID="{A24ADD59-FE5E-4E60-AA38-09F8B45731CB}" presName="Image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Audience outline"/>
        </a:ext>
      </dgm:extLst>
    </dgm:pt>
    <dgm:pt modelId="{41654B59-9DC2-4626-A59C-DC3C88FAA49C}" type="pres">
      <dgm:prSet presAssocID="{A24ADD59-FE5E-4E60-AA38-09F8B45731CB}" presName="childText" presStyleLbl="lnNode1" presStyleIdx="0" presStyleCnt="6">
        <dgm:presLayoutVars>
          <dgm:chMax val="0"/>
          <dgm:chPref val="0"/>
          <dgm:bulletEnabled val="1"/>
        </dgm:presLayoutVars>
      </dgm:prSet>
      <dgm:spPr/>
    </dgm:pt>
    <dgm:pt modelId="{1AD83923-4F78-4A82-AD2B-392D079C0B28}" type="pres">
      <dgm:prSet presAssocID="{62D99C72-B1F1-4BDA-AE8C-C91E3AA185DA}" presName="childComposite" presStyleCnt="0">
        <dgm:presLayoutVars>
          <dgm:chMax val="0"/>
          <dgm:chPref val="0"/>
        </dgm:presLayoutVars>
      </dgm:prSet>
      <dgm:spPr/>
    </dgm:pt>
    <dgm:pt modelId="{2019F2DA-303D-4763-9E8B-D8681360E0B3}" type="pres">
      <dgm:prSet presAssocID="{62D99C72-B1F1-4BDA-AE8C-C91E3AA185DA}" presName="Image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ck outline"/>
        </a:ext>
      </dgm:extLst>
    </dgm:pt>
    <dgm:pt modelId="{EF75D2C5-29E1-4824-B85C-2F689C6B431D}" type="pres">
      <dgm:prSet presAssocID="{62D99C72-B1F1-4BDA-AE8C-C91E3AA185DA}" presName="childText" presStyleLbl="lnNode1" presStyleIdx="1" presStyleCnt="6">
        <dgm:presLayoutVars>
          <dgm:chMax val="0"/>
          <dgm:chPref val="0"/>
          <dgm:bulletEnabled val="1"/>
        </dgm:presLayoutVars>
      </dgm:prSet>
      <dgm:spPr/>
    </dgm:pt>
    <dgm:pt modelId="{A1D49944-21EE-4D40-A0D8-C196A5A20738}" type="pres">
      <dgm:prSet presAssocID="{6432D096-BBFE-42A0-8ED1-09574A4E4098}" presName="childComposite" presStyleCnt="0">
        <dgm:presLayoutVars>
          <dgm:chMax val="0"/>
          <dgm:chPref val="0"/>
        </dgm:presLayoutVars>
      </dgm:prSet>
      <dgm:spPr/>
    </dgm:pt>
    <dgm:pt modelId="{98118743-33C5-428D-A7AA-F808E5B6E9B0}" type="pres">
      <dgm:prSet presAssocID="{6432D096-BBFE-42A0-8ED1-09574A4E4098}" presName="Image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rcle with left arrow outline"/>
        </a:ext>
      </dgm:extLst>
    </dgm:pt>
    <dgm:pt modelId="{F5F38BA7-78B8-4013-8010-FEA8A3E2C910}" type="pres">
      <dgm:prSet presAssocID="{6432D096-BBFE-42A0-8ED1-09574A4E4098}" presName="childText" presStyleLbl="lnNode1" presStyleIdx="2" presStyleCnt="6">
        <dgm:presLayoutVars>
          <dgm:chMax val="0"/>
          <dgm:chPref val="0"/>
          <dgm:bulletEnabled val="1"/>
        </dgm:presLayoutVars>
      </dgm:prSet>
      <dgm:spPr/>
    </dgm:pt>
    <dgm:pt modelId="{409D5A4E-806B-4DD2-AEC5-E1B888782647}" type="pres">
      <dgm:prSet presAssocID="{C4B54919-A355-42D2-9998-CD3422405E54}" presName="childComposite" presStyleCnt="0">
        <dgm:presLayoutVars>
          <dgm:chMax val="0"/>
          <dgm:chPref val="0"/>
        </dgm:presLayoutVars>
      </dgm:prSet>
      <dgm:spPr/>
    </dgm:pt>
    <dgm:pt modelId="{C02A8A22-CBD5-490F-A95E-FB0B2795939E}" type="pres">
      <dgm:prSet presAssocID="{C4B54919-A355-42D2-9998-CD3422405E54}" presName="Image" presStyleLbl="node1" presStyleIdx="3" presStyleCnt="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 with solid fill"/>
        </a:ext>
      </dgm:extLst>
    </dgm:pt>
    <dgm:pt modelId="{96351341-1330-4D8C-B217-27B916273381}" type="pres">
      <dgm:prSet presAssocID="{C4B54919-A355-42D2-9998-CD3422405E54}" presName="childText" presStyleLbl="lnNode1" presStyleIdx="3" presStyleCnt="6">
        <dgm:presLayoutVars>
          <dgm:chMax val="0"/>
          <dgm:chPref val="0"/>
          <dgm:bulletEnabled val="1"/>
        </dgm:presLayoutVars>
      </dgm:prSet>
      <dgm:spPr/>
    </dgm:pt>
    <dgm:pt modelId="{4B1C9004-8D00-4566-9ED3-19D075F50164}" type="pres">
      <dgm:prSet presAssocID="{E11D2D62-8BC2-4E1C-8C5A-10266CFEBA22}" presName="childComposite" presStyleCnt="0">
        <dgm:presLayoutVars>
          <dgm:chMax val="0"/>
          <dgm:chPref val="0"/>
        </dgm:presLayoutVars>
      </dgm:prSet>
      <dgm:spPr/>
    </dgm:pt>
    <dgm:pt modelId="{8306463C-388C-48D2-A03F-C958760761D3}" type="pres">
      <dgm:prSet presAssocID="{E11D2D62-8BC2-4E1C-8C5A-10266CFEBA22}" presName="Image" presStyleLbl="node1" presStyleIdx="4" presStyleCnt="6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ck outline"/>
        </a:ext>
      </dgm:extLst>
    </dgm:pt>
    <dgm:pt modelId="{9A97712B-03CC-4330-8987-B0E717E469A8}" type="pres">
      <dgm:prSet presAssocID="{E11D2D62-8BC2-4E1C-8C5A-10266CFEBA22}" presName="childText" presStyleLbl="lnNode1" presStyleIdx="4" presStyleCnt="6">
        <dgm:presLayoutVars>
          <dgm:chMax val="0"/>
          <dgm:chPref val="0"/>
          <dgm:bulletEnabled val="1"/>
        </dgm:presLayoutVars>
      </dgm:prSet>
      <dgm:spPr/>
    </dgm:pt>
    <dgm:pt modelId="{CCE5C1FB-127B-4F01-B6EE-C900E1587179}" type="pres">
      <dgm:prSet presAssocID="{2729B668-3F22-4CF0-BFEE-7E03EDFE1EA3}" presName="childComposite" presStyleCnt="0">
        <dgm:presLayoutVars>
          <dgm:chMax val="0"/>
          <dgm:chPref val="0"/>
        </dgm:presLayoutVars>
      </dgm:prSet>
      <dgm:spPr/>
    </dgm:pt>
    <dgm:pt modelId="{54507217-D4E9-4A2C-ADD2-3132DEB61428}" type="pres">
      <dgm:prSet presAssocID="{2729B668-3F22-4CF0-BFEE-7E03EDFE1EA3}" presName="Image" presStyleLbl="node1" presStyleIdx="5" presStyleCnt="6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ck outline"/>
        </a:ext>
      </dgm:extLst>
    </dgm:pt>
    <dgm:pt modelId="{CE1B0585-05D2-4D71-94D9-6B248A5C4A92}" type="pres">
      <dgm:prSet presAssocID="{2729B668-3F22-4CF0-BFEE-7E03EDFE1EA3}" presName="childText" presStyleLbl="ln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8FD21107-4149-4993-9758-EC55EDE000A5}" type="presOf" srcId="{62D99C72-B1F1-4BDA-AE8C-C91E3AA185DA}" destId="{EF75D2C5-29E1-4824-B85C-2F689C6B431D}" srcOrd="0" destOrd="0" presId="urn:microsoft.com/office/officeart/2008/layout/PictureAccentList"/>
    <dgm:cxn modelId="{855FCA17-3505-4044-9C29-1D595DD180A3}" type="presOf" srcId="{7C6022AC-4873-4E2B-B31C-7F737BEF1901}" destId="{15949A34-12C8-41C4-A18D-8A7CF11F9F2F}" srcOrd="0" destOrd="0" presId="urn:microsoft.com/office/officeart/2008/layout/PictureAccentList"/>
    <dgm:cxn modelId="{2A58ED1E-0F05-408F-9B8D-EA7FADBFC389}" srcId="{7C6022AC-4873-4E2B-B31C-7F737BEF1901}" destId="{A24ADD59-FE5E-4E60-AA38-09F8B45731CB}" srcOrd="0" destOrd="0" parTransId="{75EDE5F0-B1B9-45E0-86B6-D1281199A068}" sibTransId="{E2C6015E-4337-45A8-9447-BDCFE37F292F}"/>
    <dgm:cxn modelId="{24AD8035-480B-4CD0-9724-F18DCF9C0BC5}" srcId="{7C6022AC-4873-4E2B-B31C-7F737BEF1901}" destId="{6432D096-BBFE-42A0-8ED1-09574A4E4098}" srcOrd="2" destOrd="0" parTransId="{C86C305E-F028-425A-AE99-0517F6B8203F}" sibTransId="{2A7A249E-953A-450E-9D07-840C9EE41160}"/>
    <dgm:cxn modelId="{1951CF48-19C6-4EA8-AB22-D1447FC8E004}" srcId="{7C6022AC-4873-4E2B-B31C-7F737BEF1901}" destId="{C4B54919-A355-42D2-9998-CD3422405E54}" srcOrd="3" destOrd="0" parTransId="{849AFB88-BCB2-43C5-9DC7-2940529CC1AB}" sibTransId="{93E0B48D-37CA-44FF-8A3A-DDA2C58734AE}"/>
    <dgm:cxn modelId="{C5F50C4B-B82C-458C-876E-0CA99DABD509}" srcId="{7C6022AC-4873-4E2B-B31C-7F737BEF1901}" destId="{2729B668-3F22-4CF0-BFEE-7E03EDFE1EA3}" srcOrd="5" destOrd="0" parTransId="{7F0EC811-78A2-4163-9F2B-9399440DDAA2}" sibTransId="{EB5F7FBC-D2AF-4250-B987-41D3FCE6B0FF}"/>
    <dgm:cxn modelId="{B6F9546D-87D3-4228-8C89-D79A501CDC88}" type="presOf" srcId="{A24ADD59-FE5E-4E60-AA38-09F8B45731CB}" destId="{41654B59-9DC2-4626-A59C-DC3C88FAA49C}" srcOrd="0" destOrd="0" presId="urn:microsoft.com/office/officeart/2008/layout/PictureAccentList"/>
    <dgm:cxn modelId="{60E06272-7FD2-4BB3-85A3-5EB5E4651643}" srcId="{7C6022AC-4873-4E2B-B31C-7F737BEF1901}" destId="{62D99C72-B1F1-4BDA-AE8C-C91E3AA185DA}" srcOrd="1" destOrd="0" parTransId="{C56E2B11-70F4-4556-B94D-3FEC9017D629}" sibTransId="{17C26FCE-461D-48DF-8E31-69CA07E252A0}"/>
    <dgm:cxn modelId="{D347E052-142F-4FE6-924B-B667AC5A1CC5}" type="presOf" srcId="{E11D2D62-8BC2-4E1C-8C5A-10266CFEBA22}" destId="{9A97712B-03CC-4330-8987-B0E717E469A8}" srcOrd="0" destOrd="0" presId="urn:microsoft.com/office/officeart/2008/layout/PictureAccentList"/>
    <dgm:cxn modelId="{B6906F55-7F33-41DF-BF91-BC303CF721D5}" type="presOf" srcId="{343E5F25-72C3-4419-95F7-CF3E1FD6A414}" destId="{25D1A1A7-AB22-4A60-A3EC-32DA6559F053}" srcOrd="0" destOrd="0" presId="urn:microsoft.com/office/officeart/2008/layout/PictureAccentList"/>
    <dgm:cxn modelId="{75909D84-DB6D-468B-849E-5C76F3F4A378}" srcId="{343E5F25-72C3-4419-95F7-CF3E1FD6A414}" destId="{7C6022AC-4873-4E2B-B31C-7F737BEF1901}" srcOrd="0" destOrd="0" parTransId="{BB251087-5356-46D6-B5F4-CDB70A5CBB44}" sibTransId="{BA4CF700-DDCE-43B2-8937-B9498A9EAFAF}"/>
    <dgm:cxn modelId="{AA737FB2-B998-4F3F-8B47-6FFC8C19AD6A}" type="presOf" srcId="{6432D096-BBFE-42A0-8ED1-09574A4E4098}" destId="{F5F38BA7-78B8-4013-8010-FEA8A3E2C910}" srcOrd="0" destOrd="0" presId="urn:microsoft.com/office/officeart/2008/layout/PictureAccentList"/>
    <dgm:cxn modelId="{1CC93DBB-E4E2-46F7-9B1C-2EEA3CA3D7B1}" type="presOf" srcId="{2729B668-3F22-4CF0-BFEE-7E03EDFE1EA3}" destId="{CE1B0585-05D2-4D71-94D9-6B248A5C4A92}" srcOrd="0" destOrd="0" presId="urn:microsoft.com/office/officeart/2008/layout/PictureAccentList"/>
    <dgm:cxn modelId="{2BDE63CD-79CB-4651-8A88-5797FB9D6275}" srcId="{7C6022AC-4873-4E2B-B31C-7F737BEF1901}" destId="{E11D2D62-8BC2-4E1C-8C5A-10266CFEBA22}" srcOrd="4" destOrd="0" parTransId="{15C3CB81-E96B-48EF-8F89-BDD61B4E1294}" sibTransId="{4DFE33E3-E57B-4BBD-B7FA-51F9550A8847}"/>
    <dgm:cxn modelId="{32042BE9-BBBA-49FA-93B0-E8644BA8EFCA}" type="presOf" srcId="{C4B54919-A355-42D2-9998-CD3422405E54}" destId="{96351341-1330-4D8C-B217-27B916273381}" srcOrd="0" destOrd="0" presId="urn:microsoft.com/office/officeart/2008/layout/PictureAccentList"/>
    <dgm:cxn modelId="{ED1D6EFF-4C25-4D36-8E8C-1680679BA4F2}" type="presParOf" srcId="{25D1A1A7-AB22-4A60-A3EC-32DA6559F053}" destId="{9F290CF8-587C-4B31-8611-558196FE024C}" srcOrd="0" destOrd="0" presId="urn:microsoft.com/office/officeart/2008/layout/PictureAccentList"/>
    <dgm:cxn modelId="{325E1941-4950-4A12-ADAE-82AE1AF7730F}" type="presParOf" srcId="{9F290CF8-587C-4B31-8611-558196FE024C}" destId="{5DF51CA5-3E42-48C9-91E9-C3A97D4EDB65}" srcOrd="0" destOrd="0" presId="urn:microsoft.com/office/officeart/2008/layout/PictureAccentList"/>
    <dgm:cxn modelId="{6F325644-9761-4F80-9650-5B49E11B0058}" type="presParOf" srcId="{5DF51CA5-3E42-48C9-91E9-C3A97D4EDB65}" destId="{15949A34-12C8-41C4-A18D-8A7CF11F9F2F}" srcOrd="0" destOrd="0" presId="urn:microsoft.com/office/officeart/2008/layout/PictureAccentList"/>
    <dgm:cxn modelId="{26537B46-B5F0-40FD-8476-C9560722B4D7}" type="presParOf" srcId="{9F290CF8-587C-4B31-8611-558196FE024C}" destId="{88590802-EB4C-459F-B1AD-E1A902E90124}" srcOrd="1" destOrd="0" presId="urn:microsoft.com/office/officeart/2008/layout/PictureAccentList"/>
    <dgm:cxn modelId="{4F17687A-0358-45DB-A720-EA65B9FB2B58}" type="presParOf" srcId="{88590802-EB4C-459F-B1AD-E1A902E90124}" destId="{6A33D0F0-B26A-4207-958D-D215ED872389}" srcOrd="0" destOrd="0" presId="urn:microsoft.com/office/officeart/2008/layout/PictureAccentList"/>
    <dgm:cxn modelId="{BC9A4A64-42AB-4887-AC2E-32D52A265BCC}" type="presParOf" srcId="{6A33D0F0-B26A-4207-958D-D215ED872389}" destId="{5D5B862E-9142-41DF-B358-A7E6F2628B8E}" srcOrd="0" destOrd="0" presId="urn:microsoft.com/office/officeart/2008/layout/PictureAccentList"/>
    <dgm:cxn modelId="{A58B1F07-2380-49E7-A718-5B04CD472AD5}" type="presParOf" srcId="{6A33D0F0-B26A-4207-958D-D215ED872389}" destId="{41654B59-9DC2-4626-A59C-DC3C88FAA49C}" srcOrd="1" destOrd="0" presId="urn:microsoft.com/office/officeart/2008/layout/PictureAccentList"/>
    <dgm:cxn modelId="{095CB850-35EE-4659-BF44-D3C7AFA10675}" type="presParOf" srcId="{88590802-EB4C-459F-B1AD-E1A902E90124}" destId="{1AD83923-4F78-4A82-AD2B-392D079C0B28}" srcOrd="1" destOrd="0" presId="urn:microsoft.com/office/officeart/2008/layout/PictureAccentList"/>
    <dgm:cxn modelId="{412BDE1A-3D37-463E-92C9-150923F86CD4}" type="presParOf" srcId="{1AD83923-4F78-4A82-AD2B-392D079C0B28}" destId="{2019F2DA-303D-4763-9E8B-D8681360E0B3}" srcOrd="0" destOrd="0" presId="urn:microsoft.com/office/officeart/2008/layout/PictureAccentList"/>
    <dgm:cxn modelId="{9BECA7D9-E169-4B25-94D8-C140E7BA2335}" type="presParOf" srcId="{1AD83923-4F78-4A82-AD2B-392D079C0B28}" destId="{EF75D2C5-29E1-4824-B85C-2F689C6B431D}" srcOrd="1" destOrd="0" presId="urn:microsoft.com/office/officeart/2008/layout/PictureAccentList"/>
    <dgm:cxn modelId="{8A1DC970-8C7E-4AE7-A3DB-6F097859EB2D}" type="presParOf" srcId="{88590802-EB4C-459F-B1AD-E1A902E90124}" destId="{A1D49944-21EE-4D40-A0D8-C196A5A20738}" srcOrd="2" destOrd="0" presId="urn:microsoft.com/office/officeart/2008/layout/PictureAccentList"/>
    <dgm:cxn modelId="{E9D2A0EC-CAED-4624-9980-45014057FB97}" type="presParOf" srcId="{A1D49944-21EE-4D40-A0D8-C196A5A20738}" destId="{98118743-33C5-428D-A7AA-F808E5B6E9B0}" srcOrd="0" destOrd="0" presId="urn:microsoft.com/office/officeart/2008/layout/PictureAccentList"/>
    <dgm:cxn modelId="{72ABA45D-1A9D-46BF-BCB3-E120C42BADBE}" type="presParOf" srcId="{A1D49944-21EE-4D40-A0D8-C196A5A20738}" destId="{F5F38BA7-78B8-4013-8010-FEA8A3E2C910}" srcOrd="1" destOrd="0" presId="urn:microsoft.com/office/officeart/2008/layout/PictureAccentList"/>
    <dgm:cxn modelId="{4E4AE432-5B6C-4C48-A11F-88938AC3EFA0}" type="presParOf" srcId="{88590802-EB4C-459F-B1AD-E1A902E90124}" destId="{409D5A4E-806B-4DD2-AEC5-E1B888782647}" srcOrd="3" destOrd="0" presId="urn:microsoft.com/office/officeart/2008/layout/PictureAccentList"/>
    <dgm:cxn modelId="{05D8D202-1A12-4F83-8B54-20F97C67B28E}" type="presParOf" srcId="{409D5A4E-806B-4DD2-AEC5-E1B888782647}" destId="{C02A8A22-CBD5-490F-A95E-FB0B2795939E}" srcOrd="0" destOrd="0" presId="urn:microsoft.com/office/officeart/2008/layout/PictureAccentList"/>
    <dgm:cxn modelId="{426ED462-D437-42CE-A4CA-570282694654}" type="presParOf" srcId="{409D5A4E-806B-4DD2-AEC5-E1B888782647}" destId="{96351341-1330-4D8C-B217-27B916273381}" srcOrd="1" destOrd="0" presId="urn:microsoft.com/office/officeart/2008/layout/PictureAccentList"/>
    <dgm:cxn modelId="{E05CA261-151D-4C31-909F-0FA1C4B22F83}" type="presParOf" srcId="{88590802-EB4C-459F-B1AD-E1A902E90124}" destId="{4B1C9004-8D00-4566-9ED3-19D075F50164}" srcOrd="4" destOrd="0" presId="urn:microsoft.com/office/officeart/2008/layout/PictureAccentList"/>
    <dgm:cxn modelId="{6A6BB932-7A4F-4F9E-9DBA-CAE73A8A0186}" type="presParOf" srcId="{4B1C9004-8D00-4566-9ED3-19D075F50164}" destId="{8306463C-388C-48D2-A03F-C958760761D3}" srcOrd="0" destOrd="0" presId="urn:microsoft.com/office/officeart/2008/layout/PictureAccentList"/>
    <dgm:cxn modelId="{882574BD-E822-4250-8FD7-0B0B819D0900}" type="presParOf" srcId="{4B1C9004-8D00-4566-9ED3-19D075F50164}" destId="{9A97712B-03CC-4330-8987-B0E717E469A8}" srcOrd="1" destOrd="0" presId="urn:microsoft.com/office/officeart/2008/layout/PictureAccentList"/>
    <dgm:cxn modelId="{E9E85EB0-06F7-4A98-BED5-C3BEF213667A}" type="presParOf" srcId="{88590802-EB4C-459F-B1AD-E1A902E90124}" destId="{CCE5C1FB-127B-4F01-B6EE-C900E1587179}" srcOrd="5" destOrd="0" presId="urn:microsoft.com/office/officeart/2008/layout/PictureAccentList"/>
    <dgm:cxn modelId="{2773612A-DE2C-4B2E-9D18-D9530910B954}" type="presParOf" srcId="{CCE5C1FB-127B-4F01-B6EE-C900E1587179}" destId="{54507217-D4E9-4A2C-ADD2-3132DEB61428}" srcOrd="0" destOrd="0" presId="urn:microsoft.com/office/officeart/2008/layout/PictureAccentList"/>
    <dgm:cxn modelId="{8A14A3E7-E579-4243-AAE4-1F43F28FC02F}" type="presParOf" srcId="{CCE5C1FB-127B-4F01-B6EE-C900E1587179}" destId="{CE1B0585-05D2-4D71-94D9-6B248A5C4A92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2C968473-8B8A-49A7-AEF4-E757C13A7569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46122A5-80BC-46BE-B7FA-5A72B88A4E14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4</a:t>
          </a:r>
        </a:p>
      </dgm:t>
    </dgm:pt>
    <dgm:pt modelId="{2CD065C4-2ED8-4F22-A3BC-61D1F08DC35B}" type="parTrans" cxnId="{43D9BE9E-86D3-42C9-B3CF-760FC6EF3500}">
      <dgm:prSet/>
      <dgm:spPr/>
      <dgm:t>
        <a:bodyPr/>
        <a:lstStyle/>
        <a:p>
          <a:endParaRPr lang="en-US"/>
        </a:p>
      </dgm:t>
    </dgm:pt>
    <dgm:pt modelId="{D54F3B14-54F1-44AA-AAA6-0DD98537140E}" type="sibTrans" cxnId="{43D9BE9E-86D3-42C9-B3CF-760FC6EF3500}">
      <dgm:prSet/>
      <dgm:spPr/>
      <dgm:t>
        <a:bodyPr/>
        <a:lstStyle/>
        <a:p>
          <a:endParaRPr lang="en-US"/>
        </a:p>
      </dgm:t>
    </dgm:pt>
    <dgm:pt modelId="{8B7E6116-B91D-4E04-BC0F-B624B7CC423F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BI Tools</a:t>
          </a:r>
        </a:p>
      </dgm:t>
    </dgm:pt>
    <dgm:pt modelId="{25FE431C-BEC8-40CF-B95F-739B23287562}" type="parTrans" cxnId="{74A945C6-E985-4719-9C55-84A20FFDCE81}">
      <dgm:prSet/>
      <dgm:spPr/>
      <dgm:t>
        <a:bodyPr/>
        <a:lstStyle/>
        <a:p>
          <a:endParaRPr lang="en-US"/>
        </a:p>
      </dgm:t>
    </dgm:pt>
    <dgm:pt modelId="{55D33A72-B882-46CE-8CB3-2462A3068433}" type="sibTrans" cxnId="{74A945C6-E985-4719-9C55-84A20FFDCE81}">
      <dgm:prSet/>
      <dgm:spPr/>
      <dgm:t>
        <a:bodyPr/>
        <a:lstStyle/>
        <a:p>
          <a:endParaRPr lang="en-US"/>
        </a:p>
      </dgm:t>
    </dgm:pt>
    <dgm:pt modelId="{545928C8-23DF-4FBE-B8A5-1AC2F016FF25}" type="pres">
      <dgm:prSet presAssocID="{2C968473-8B8A-49A7-AEF4-E757C13A7569}" presName="linearFlow" presStyleCnt="0">
        <dgm:presLayoutVars>
          <dgm:dir/>
          <dgm:animLvl val="lvl"/>
          <dgm:resizeHandles val="exact"/>
        </dgm:presLayoutVars>
      </dgm:prSet>
      <dgm:spPr/>
    </dgm:pt>
    <dgm:pt modelId="{BA41C961-704B-45F8-9CB3-208258213B3C}" type="pres">
      <dgm:prSet presAssocID="{E46122A5-80BC-46BE-B7FA-5A72B88A4E14}" presName="composite" presStyleCnt="0"/>
      <dgm:spPr/>
    </dgm:pt>
    <dgm:pt modelId="{74DF203A-205C-4876-A3EC-785B11EADF40}" type="pres">
      <dgm:prSet presAssocID="{E46122A5-80BC-46BE-B7FA-5A72B88A4E14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08B4CD6F-20D5-4F26-B4EB-03CEFB0A79AD}" type="pres">
      <dgm:prSet presAssocID="{E46122A5-80BC-46BE-B7FA-5A72B88A4E14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8E939F43-B6C0-419D-84FE-3DCDFAA03501}" type="presOf" srcId="{8B7E6116-B91D-4E04-BC0F-B624B7CC423F}" destId="{08B4CD6F-20D5-4F26-B4EB-03CEFB0A79AD}" srcOrd="0" destOrd="0" presId="urn:microsoft.com/office/officeart/2005/8/layout/chevron2"/>
    <dgm:cxn modelId="{43D9BE9E-86D3-42C9-B3CF-760FC6EF3500}" srcId="{2C968473-8B8A-49A7-AEF4-E757C13A7569}" destId="{E46122A5-80BC-46BE-B7FA-5A72B88A4E14}" srcOrd="0" destOrd="0" parTransId="{2CD065C4-2ED8-4F22-A3BC-61D1F08DC35B}" sibTransId="{D54F3B14-54F1-44AA-AAA6-0DD98537140E}"/>
    <dgm:cxn modelId="{74A945C6-E985-4719-9C55-84A20FFDCE81}" srcId="{E46122A5-80BC-46BE-B7FA-5A72B88A4E14}" destId="{8B7E6116-B91D-4E04-BC0F-B624B7CC423F}" srcOrd="0" destOrd="0" parTransId="{25FE431C-BEC8-40CF-B95F-739B23287562}" sibTransId="{55D33A72-B882-46CE-8CB3-2462A3068433}"/>
    <dgm:cxn modelId="{6B6BA5EB-4DF8-41DB-953D-2B7C2F8D8D99}" type="presOf" srcId="{2C968473-8B8A-49A7-AEF4-E757C13A7569}" destId="{545928C8-23DF-4FBE-B8A5-1AC2F016FF25}" srcOrd="0" destOrd="0" presId="urn:microsoft.com/office/officeart/2005/8/layout/chevron2"/>
    <dgm:cxn modelId="{153B4FED-F57B-4D78-8ADA-CBD17937C576}" type="presOf" srcId="{E46122A5-80BC-46BE-B7FA-5A72B88A4E14}" destId="{74DF203A-205C-4876-A3EC-785B11EADF40}" srcOrd="0" destOrd="0" presId="urn:microsoft.com/office/officeart/2005/8/layout/chevron2"/>
    <dgm:cxn modelId="{0807DBA3-BC34-48A2-A617-530BDFBA4E59}" type="presParOf" srcId="{545928C8-23DF-4FBE-B8A5-1AC2F016FF25}" destId="{BA41C961-704B-45F8-9CB3-208258213B3C}" srcOrd="0" destOrd="0" presId="urn:microsoft.com/office/officeart/2005/8/layout/chevron2"/>
    <dgm:cxn modelId="{E22E59D6-F98E-41DC-B6E9-240B383A46C3}" type="presParOf" srcId="{BA41C961-704B-45F8-9CB3-208258213B3C}" destId="{74DF203A-205C-4876-A3EC-785B11EADF40}" srcOrd="0" destOrd="0" presId="urn:microsoft.com/office/officeart/2005/8/layout/chevron2"/>
    <dgm:cxn modelId="{DF50623E-AEF7-4FA5-A117-D9BB6C2158E6}" type="presParOf" srcId="{BA41C961-704B-45F8-9CB3-208258213B3C}" destId="{08B4CD6F-20D5-4F26-B4EB-03CEFB0A79A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8C4B7EBD-4C22-4F6E-935C-177B3E6C5E8F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5F1D0E-C135-490A-AE3D-6967B3029B42}">
      <dgm:prSet phldrT="[Text]" phldr="0"/>
      <dgm:spPr>
        <a:solidFill>
          <a:schemeClr val="accent1">
            <a:lumMod val="50000"/>
          </a:scheme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SSIS</a:t>
          </a:r>
        </a:p>
      </dgm:t>
    </dgm:pt>
    <dgm:pt modelId="{FCB8B5FC-8CF7-46BB-A8AD-21C980E54E38}" type="parTrans" cxnId="{150E7047-F7CD-43B8-B6C7-3972DD1FEE76}">
      <dgm:prSet/>
      <dgm:spPr/>
      <dgm:t>
        <a:bodyPr/>
        <a:lstStyle/>
        <a:p>
          <a:endParaRPr lang="en-US"/>
        </a:p>
      </dgm:t>
    </dgm:pt>
    <dgm:pt modelId="{2D754961-0A66-4AF4-90C1-195188393C4D}" type="sibTrans" cxnId="{150E7047-F7CD-43B8-B6C7-3972DD1FEE76}">
      <dgm:prSet/>
      <dgm:spPr/>
      <dgm:t>
        <a:bodyPr/>
        <a:lstStyle/>
        <a:p>
          <a:endParaRPr lang="en-US"/>
        </a:p>
      </dgm:t>
    </dgm:pt>
    <dgm:pt modelId="{F0E18E85-9AA9-492F-98EA-9EA030518580}">
      <dgm:prSet phldrT="[Text]" phldr="0"/>
      <dgm:spPr>
        <a:solidFill>
          <a:schemeClr val="accent1">
            <a:lumMod val="50000"/>
          </a:scheme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SSAS</a:t>
          </a:r>
        </a:p>
      </dgm:t>
    </dgm:pt>
    <dgm:pt modelId="{4AE539E9-F6E9-4AD1-A01E-4EA5A1F93F60}" type="parTrans" cxnId="{1377A628-C62C-4B61-A22D-F6447B1E0442}">
      <dgm:prSet/>
      <dgm:spPr/>
      <dgm:t>
        <a:bodyPr/>
        <a:lstStyle/>
        <a:p>
          <a:endParaRPr lang="en-US"/>
        </a:p>
      </dgm:t>
    </dgm:pt>
    <dgm:pt modelId="{5832BB7A-A522-486B-BEEF-6D7551AFE91E}" type="sibTrans" cxnId="{1377A628-C62C-4B61-A22D-F6447B1E0442}">
      <dgm:prSet/>
      <dgm:spPr/>
      <dgm:t>
        <a:bodyPr/>
        <a:lstStyle/>
        <a:p>
          <a:endParaRPr lang="en-US"/>
        </a:p>
      </dgm:t>
    </dgm:pt>
    <dgm:pt modelId="{7D8F2936-C9CC-4FCC-9C50-0FF76040DF3D}">
      <dgm:prSet phldrT="[Text]" phldr="0"/>
      <dgm:spPr>
        <a:effectLst>
          <a:glow rad="63500">
            <a:schemeClr val="accent1">
              <a:satMod val="175000"/>
              <a:alpha val="40000"/>
            </a:schemeClr>
          </a:glow>
        </a:effectLst>
        <a:scene3d>
          <a:camera prst="obliqueTopLeft"/>
          <a:lightRig rig="threePt" dir="t"/>
        </a:scene3d>
        <a:sp3d>
          <a:bevelT prst="relaxedInset"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Quik Analysis and insights</a:t>
          </a:r>
        </a:p>
      </dgm:t>
    </dgm:pt>
    <dgm:pt modelId="{DAE6EF71-D9A2-46E7-A827-DAF6C4F852B7}" type="parTrans" cxnId="{2CE4980F-2094-409C-9F77-21E66DEB9BA7}">
      <dgm:prSet/>
      <dgm:spPr/>
      <dgm:t>
        <a:bodyPr/>
        <a:lstStyle/>
        <a:p>
          <a:endParaRPr lang="en-US"/>
        </a:p>
      </dgm:t>
    </dgm:pt>
    <dgm:pt modelId="{357FC3AE-E25A-4ABA-8981-3A93A528909E}" type="sibTrans" cxnId="{2CE4980F-2094-409C-9F77-21E66DEB9BA7}">
      <dgm:prSet/>
      <dgm:spPr/>
      <dgm:t>
        <a:bodyPr/>
        <a:lstStyle/>
        <a:p>
          <a:endParaRPr lang="en-US"/>
        </a:p>
      </dgm:t>
    </dgm:pt>
    <dgm:pt modelId="{04CA1FC1-A617-415E-88E5-0D8A325E589D}">
      <dgm:prSet phldrT="[Text]" phldr="0"/>
      <dgm:spPr>
        <a:scene3d>
          <a:camera prst="obliqueTopLeft"/>
          <a:lightRig rig="threePt" dir="t"/>
        </a:scene3d>
        <a:sp3d>
          <a:bevelT prst="relaxedInset"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Cube (Branch Performance)</a:t>
          </a:r>
        </a:p>
      </dgm:t>
    </dgm:pt>
    <dgm:pt modelId="{7BDE8F7E-8354-4640-80A1-7CBF0E92199F}" type="parTrans" cxnId="{2DB17224-1C6E-4F78-941F-C393B29C9379}">
      <dgm:prSet/>
      <dgm:spPr/>
      <dgm:t>
        <a:bodyPr/>
        <a:lstStyle/>
        <a:p>
          <a:endParaRPr lang="en-US"/>
        </a:p>
      </dgm:t>
    </dgm:pt>
    <dgm:pt modelId="{A09BBFC8-947F-4312-8A1C-380205008497}" type="sibTrans" cxnId="{2DB17224-1C6E-4F78-941F-C393B29C9379}">
      <dgm:prSet/>
      <dgm:spPr/>
      <dgm:t>
        <a:bodyPr/>
        <a:lstStyle/>
        <a:p>
          <a:endParaRPr lang="en-US"/>
        </a:p>
      </dgm:t>
    </dgm:pt>
    <dgm:pt modelId="{8F79D295-7069-4FD1-B644-C101C72ECBF5}">
      <dgm:prSet phldrT="[Text]" phldr="0"/>
      <dgm:spPr>
        <a:scene3d>
          <a:camera prst="obliqueTopLeft"/>
          <a:lightRig rig="threePt" dir="t"/>
        </a:scene3d>
        <a:sp3d>
          <a:bevelT prst="relaxedInset"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Extract from OLTP(Enormous data to handle )</a:t>
          </a:r>
        </a:p>
      </dgm:t>
    </dgm:pt>
    <dgm:pt modelId="{E6CE2932-5FA7-4203-9255-4D6E3C7A0901}" type="parTrans" cxnId="{E8AF89D4-1CCF-47D8-BE19-4560F027BBC7}">
      <dgm:prSet/>
      <dgm:spPr/>
      <dgm:t>
        <a:bodyPr/>
        <a:lstStyle/>
        <a:p>
          <a:endParaRPr lang="en-US"/>
        </a:p>
      </dgm:t>
    </dgm:pt>
    <dgm:pt modelId="{DFA195F4-E02A-4D30-A2EE-8F4E5D7DFDD7}" type="sibTrans" cxnId="{E8AF89D4-1CCF-47D8-BE19-4560F027BBC7}">
      <dgm:prSet/>
      <dgm:spPr/>
      <dgm:t>
        <a:bodyPr/>
        <a:lstStyle/>
        <a:p>
          <a:endParaRPr lang="en-US"/>
        </a:p>
      </dgm:t>
    </dgm:pt>
    <dgm:pt modelId="{0AE109D6-A18D-4DBA-8F9B-7931A16189FC}">
      <dgm:prSet phldrT="[Text]" phldr="0"/>
      <dgm:spPr>
        <a:scene3d>
          <a:camera prst="obliqueTopLeft"/>
          <a:lightRig rig="threePt" dir="t"/>
        </a:scene3d>
        <a:sp3d>
          <a:bevelT prst="relaxedInset"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Transform throw SQL commands and lookups</a:t>
          </a:r>
        </a:p>
      </dgm:t>
    </dgm:pt>
    <dgm:pt modelId="{6F8B119E-BFEB-4B88-92E5-8F41C1BDBF26}" type="parTrans" cxnId="{B42247C7-E16F-4FA8-8F03-643B08CE7C3A}">
      <dgm:prSet/>
      <dgm:spPr/>
      <dgm:t>
        <a:bodyPr/>
        <a:lstStyle/>
        <a:p>
          <a:endParaRPr lang="en-US"/>
        </a:p>
      </dgm:t>
    </dgm:pt>
    <dgm:pt modelId="{074E7B03-CA92-4C9D-8463-52D05C7DA56C}" type="sibTrans" cxnId="{B42247C7-E16F-4FA8-8F03-643B08CE7C3A}">
      <dgm:prSet/>
      <dgm:spPr/>
      <dgm:t>
        <a:bodyPr/>
        <a:lstStyle/>
        <a:p>
          <a:endParaRPr lang="en-US"/>
        </a:p>
      </dgm:t>
    </dgm:pt>
    <dgm:pt modelId="{B26F5866-D7E6-45B1-867E-56209971DFB1}">
      <dgm:prSet phldrT="[Text]" phldr="0"/>
      <dgm:spPr>
        <a:scene3d>
          <a:camera prst="obliqueTopLeft"/>
          <a:lightRig rig="threePt" dir="t"/>
        </a:scene3d>
        <a:sp3d>
          <a:bevelT prst="relaxedInset"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Load to data warehouse for dashboards and analysis </a:t>
          </a:r>
        </a:p>
      </dgm:t>
    </dgm:pt>
    <dgm:pt modelId="{3D42A2D4-82CE-40CD-8F93-AFD6325901EA}" type="parTrans" cxnId="{9D8D3438-7B2F-45CC-B12C-F9C3A1AFC99D}">
      <dgm:prSet/>
      <dgm:spPr/>
      <dgm:t>
        <a:bodyPr/>
        <a:lstStyle/>
        <a:p>
          <a:endParaRPr lang="en-US"/>
        </a:p>
      </dgm:t>
    </dgm:pt>
    <dgm:pt modelId="{BDBA6265-D417-47CC-922E-E4193AB02E87}" type="sibTrans" cxnId="{9D8D3438-7B2F-45CC-B12C-F9C3A1AFC99D}">
      <dgm:prSet/>
      <dgm:spPr/>
      <dgm:t>
        <a:bodyPr/>
        <a:lstStyle/>
        <a:p>
          <a:endParaRPr lang="en-US"/>
        </a:p>
      </dgm:t>
    </dgm:pt>
    <dgm:pt modelId="{259DC388-16C1-4420-90E2-8E5F092F43C4}">
      <dgm:prSet phldrT="[Text]" phldr="0"/>
      <dgm:spPr>
        <a:scene3d>
          <a:camera prst="obliqueTopLeft"/>
          <a:lightRig rig="threePt" dir="t"/>
        </a:scene3d>
        <a:sp3d>
          <a:bevelT prst="relaxedInset"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Cube (Student Performance)</a:t>
          </a:r>
        </a:p>
      </dgm:t>
    </dgm:pt>
    <dgm:pt modelId="{946A6174-5E0A-4676-A456-05D01EE26144}" type="parTrans" cxnId="{2F122B83-1B79-4255-B278-86A259714145}">
      <dgm:prSet/>
      <dgm:spPr/>
      <dgm:t>
        <a:bodyPr/>
        <a:lstStyle/>
        <a:p>
          <a:endParaRPr lang="en-US"/>
        </a:p>
      </dgm:t>
    </dgm:pt>
    <dgm:pt modelId="{BAB71995-5613-413E-A59C-CCEB23853071}" type="sibTrans" cxnId="{2F122B83-1B79-4255-B278-86A259714145}">
      <dgm:prSet/>
      <dgm:spPr/>
      <dgm:t>
        <a:bodyPr/>
        <a:lstStyle/>
        <a:p>
          <a:endParaRPr lang="en-US"/>
        </a:p>
      </dgm:t>
    </dgm:pt>
    <dgm:pt modelId="{59710ACB-69D8-468E-AC91-13639294EAAA}" type="pres">
      <dgm:prSet presAssocID="{8C4B7EBD-4C22-4F6E-935C-177B3E6C5E8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4CE7921-A5A2-46DD-9471-66395BF70E6D}" type="pres">
      <dgm:prSet presAssocID="{505F1D0E-C135-490A-AE3D-6967B3029B42}" presName="root" presStyleCnt="0"/>
      <dgm:spPr/>
    </dgm:pt>
    <dgm:pt modelId="{3CF62551-9374-40F2-BD14-F4FA4D107388}" type="pres">
      <dgm:prSet presAssocID="{505F1D0E-C135-490A-AE3D-6967B3029B42}" presName="rootComposite" presStyleCnt="0"/>
      <dgm:spPr/>
    </dgm:pt>
    <dgm:pt modelId="{333CD9C7-466C-4307-B9BE-726FA984BDD0}" type="pres">
      <dgm:prSet presAssocID="{505F1D0E-C135-490A-AE3D-6967B3029B42}" presName="rootText" presStyleLbl="node1" presStyleIdx="0" presStyleCnt="2"/>
      <dgm:spPr/>
    </dgm:pt>
    <dgm:pt modelId="{368EC902-8198-491F-9EBD-CD0B6DF2167C}" type="pres">
      <dgm:prSet presAssocID="{505F1D0E-C135-490A-AE3D-6967B3029B42}" presName="rootConnector" presStyleLbl="node1" presStyleIdx="0" presStyleCnt="2"/>
      <dgm:spPr/>
    </dgm:pt>
    <dgm:pt modelId="{C9DE67A0-119D-4782-9E7B-077ECE5A7EC3}" type="pres">
      <dgm:prSet presAssocID="{505F1D0E-C135-490A-AE3D-6967B3029B42}" presName="childShape" presStyleCnt="0"/>
      <dgm:spPr/>
    </dgm:pt>
    <dgm:pt modelId="{0D348205-E6FC-47A5-842D-B483C818B515}" type="pres">
      <dgm:prSet presAssocID="{E6CE2932-5FA7-4203-9255-4D6E3C7A0901}" presName="Name13" presStyleLbl="parChTrans1D2" presStyleIdx="0" presStyleCnt="6"/>
      <dgm:spPr/>
    </dgm:pt>
    <dgm:pt modelId="{72106310-9826-43B3-887A-70364CA02ABA}" type="pres">
      <dgm:prSet presAssocID="{8F79D295-7069-4FD1-B644-C101C72ECBF5}" presName="childText" presStyleLbl="bgAcc1" presStyleIdx="0" presStyleCnt="6" custScaleX="214220">
        <dgm:presLayoutVars>
          <dgm:bulletEnabled val="1"/>
        </dgm:presLayoutVars>
      </dgm:prSet>
      <dgm:spPr/>
    </dgm:pt>
    <dgm:pt modelId="{BE24AA90-0194-48B6-BED5-20B4CE3788D3}" type="pres">
      <dgm:prSet presAssocID="{6F8B119E-BFEB-4B88-92E5-8F41C1BDBF26}" presName="Name13" presStyleLbl="parChTrans1D2" presStyleIdx="1" presStyleCnt="6"/>
      <dgm:spPr/>
    </dgm:pt>
    <dgm:pt modelId="{B20CB2C1-6F86-4065-8CF8-0DBC23CFAB75}" type="pres">
      <dgm:prSet presAssocID="{0AE109D6-A18D-4DBA-8F9B-7931A16189FC}" presName="childText" presStyleLbl="bgAcc1" presStyleIdx="1" presStyleCnt="6" custScaleX="214220">
        <dgm:presLayoutVars>
          <dgm:bulletEnabled val="1"/>
        </dgm:presLayoutVars>
      </dgm:prSet>
      <dgm:spPr/>
    </dgm:pt>
    <dgm:pt modelId="{1939C885-FF96-4265-9BD1-011929DE3587}" type="pres">
      <dgm:prSet presAssocID="{3D42A2D4-82CE-40CD-8F93-AFD6325901EA}" presName="Name13" presStyleLbl="parChTrans1D2" presStyleIdx="2" presStyleCnt="6"/>
      <dgm:spPr/>
    </dgm:pt>
    <dgm:pt modelId="{269BBB8A-940A-4685-953E-505FBC896D4B}" type="pres">
      <dgm:prSet presAssocID="{B26F5866-D7E6-45B1-867E-56209971DFB1}" presName="childText" presStyleLbl="bgAcc1" presStyleIdx="2" presStyleCnt="6" custScaleX="214220">
        <dgm:presLayoutVars>
          <dgm:bulletEnabled val="1"/>
        </dgm:presLayoutVars>
      </dgm:prSet>
      <dgm:spPr/>
    </dgm:pt>
    <dgm:pt modelId="{EA43A0CF-A0F0-4ACC-8EBA-310863160A28}" type="pres">
      <dgm:prSet presAssocID="{F0E18E85-9AA9-492F-98EA-9EA030518580}" presName="root" presStyleCnt="0"/>
      <dgm:spPr/>
    </dgm:pt>
    <dgm:pt modelId="{7FBF514B-A9E4-4FE1-8FF5-727662A9B1EA}" type="pres">
      <dgm:prSet presAssocID="{F0E18E85-9AA9-492F-98EA-9EA030518580}" presName="rootComposite" presStyleCnt="0"/>
      <dgm:spPr/>
    </dgm:pt>
    <dgm:pt modelId="{CF0EE650-DB95-47CB-808D-9299BCD165EF}" type="pres">
      <dgm:prSet presAssocID="{F0E18E85-9AA9-492F-98EA-9EA030518580}" presName="rootText" presStyleLbl="node1" presStyleIdx="1" presStyleCnt="2"/>
      <dgm:spPr/>
    </dgm:pt>
    <dgm:pt modelId="{D18B361C-5281-4FF2-9AEE-6E56C1FBB7A4}" type="pres">
      <dgm:prSet presAssocID="{F0E18E85-9AA9-492F-98EA-9EA030518580}" presName="rootConnector" presStyleLbl="node1" presStyleIdx="1" presStyleCnt="2"/>
      <dgm:spPr/>
    </dgm:pt>
    <dgm:pt modelId="{1EB24B83-6130-4551-9836-C6F736D5B1A1}" type="pres">
      <dgm:prSet presAssocID="{F0E18E85-9AA9-492F-98EA-9EA030518580}" presName="childShape" presStyleCnt="0"/>
      <dgm:spPr/>
    </dgm:pt>
    <dgm:pt modelId="{5710A88D-1E6A-4893-A1E9-A7B5FA88C917}" type="pres">
      <dgm:prSet presAssocID="{DAE6EF71-D9A2-46E7-A827-DAF6C4F852B7}" presName="Name13" presStyleLbl="parChTrans1D2" presStyleIdx="3" presStyleCnt="6"/>
      <dgm:spPr/>
    </dgm:pt>
    <dgm:pt modelId="{C110223A-512F-4B00-BCB6-A88BE9F21027}" type="pres">
      <dgm:prSet presAssocID="{7D8F2936-C9CC-4FCC-9C50-0FF76040DF3D}" presName="childText" presStyleLbl="bgAcc1" presStyleIdx="3" presStyleCnt="6" custScaleX="200441">
        <dgm:presLayoutVars>
          <dgm:bulletEnabled val="1"/>
        </dgm:presLayoutVars>
      </dgm:prSet>
      <dgm:spPr/>
    </dgm:pt>
    <dgm:pt modelId="{FF2D570C-5D96-4414-BD5A-E601DFFEDA9E}" type="pres">
      <dgm:prSet presAssocID="{946A6174-5E0A-4676-A456-05D01EE26144}" presName="Name13" presStyleLbl="parChTrans1D2" presStyleIdx="4" presStyleCnt="6"/>
      <dgm:spPr/>
    </dgm:pt>
    <dgm:pt modelId="{3922AF24-89A8-4E61-9FC9-BBB943DC6098}" type="pres">
      <dgm:prSet presAssocID="{259DC388-16C1-4420-90E2-8E5F092F43C4}" presName="childText" presStyleLbl="bgAcc1" presStyleIdx="4" presStyleCnt="6" custScaleX="204636">
        <dgm:presLayoutVars>
          <dgm:bulletEnabled val="1"/>
        </dgm:presLayoutVars>
      </dgm:prSet>
      <dgm:spPr/>
    </dgm:pt>
    <dgm:pt modelId="{C395F622-0969-4783-BADA-9A3A68C9AC32}" type="pres">
      <dgm:prSet presAssocID="{7BDE8F7E-8354-4640-80A1-7CBF0E92199F}" presName="Name13" presStyleLbl="parChTrans1D2" presStyleIdx="5" presStyleCnt="6"/>
      <dgm:spPr/>
    </dgm:pt>
    <dgm:pt modelId="{CE6E2F67-90F8-4C86-B6BF-16FE2D2784D3}" type="pres">
      <dgm:prSet presAssocID="{04CA1FC1-A617-415E-88E5-0D8A325E589D}" presName="childText" presStyleLbl="bgAcc1" presStyleIdx="5" presStyleCnt="6" custScaleX="204636">
        <dgm:presLayoutVars>
          <dgm:bulletEnabled val="1"/>
        </dgm:presLayoutVars>
      </dgm:prSet>
      <dgm:spPr/>
    </dgm:pt>
  </dgm:ptLst>
  <dgm:cxnLst>
    <dgm:cxn modelId="{DF124F05-E266-463B-80CF-1C7F1B7CDF8E}" type="presOf" srcId="{F0E18E85-9AA9-492F-98EA-9EA030518580}" destId="{D18B361C-5281-4FF2-9AEE-6E56C1FBB7A4}" srcOrd="1" destOrd="0" presId="urn:microsoft.com/office/officeart/2005/8/layout/hierarchy3"/>
    <dgm:cxn modelId="{AED36F05-23BC-4FF0-85E8-D21BD7BF99C2}" type="presOf" srcId="{0AE109D6-A18D-4DBA-8F9B-7931A16189FC}" destId="{B20CB2C1-6F86-4065-8CF8-0DBC23CFAB75}" srcOrd="0" destOrd="0" presId="urn:microsoft.com/office/officeart/2005/8/layout/hierarchy3"/>
    <dgm:cxn modelId="{96620706-48BB-4B33-B003-7FA073F208C5}" type="presOf" srcId="{8F79D295-7069-4FD1-B644-C101C72ECBF5}" destId="{72106310-9826-43B3-887A-70364CA02ABA}" srcOrd="0" destOrd="0" presId="urn:microsoft.com/office/officeart/2005/8/layout/hierarchy3"/>
    <dgm:cxn modelId="{2CE4980F-2094-409C-9F77-21E66DEB9BA7}" srcId="{F0E18E85-9AA9-492F-98EA-9EA030518580}" destId="{7D8F2936-C9CC-4FCC-9C50-0FF76040DF3D}" srcOrd="0" destOrd="0" parTransId="{DAE6EF71-D9A2-46E7-A827-DAF6C4F852B7}" sibTransId="{357FC3AE-E25A-4ABA-8981-3A93A528909E}"/>
    <dgm:cxn modelId="{6B4F3F1F-3569-4FC9-9D8E-4F5D63FD9086}" type="presOf" srcId="{04CA1FC1-A617-415E-88E5-0D8A325E589D}" destId="{CE6E2F67-90F8-4C86-B6BF-16FE2D2784D3}" srcOrd="0" destOrd="0" presId="urn:microsoft.com/office/officeart/2005/8/layout/hierarchy3"/>
    <dgm:cxn modelId="{7566DC21-5452-418C-80DB-0F7193C5E658}" type="presOf" srcId="{8C4B7EBD-4C22-4F6E-935C-177B3E6C5E8F}" destId="{59710ACB-69D8-468E-AC91-13639294EAAA}" srcOrd="0" destOrd="0" presId="urn:microsoft.com/office/officeart/2005/8/layout/hierarchy3"/>
    <dgm:cxn modelId="{2DB17224-1C6E-4F78-941F-C393B29C9379}" srcId="{F0E18E85-9AA9-492F-98EA-9EA030518580}" destId="{04CA1FC1-A617-415E-88E5-0D8A325E589D}" srcOrd="2" destOrd="0" parTransId="{7BDE8F7E-8354-4640-80A1-7CBF0E92199F}" sibTransId="{A09BBFC8-947F-4312-8A1C-380205008497}"/>
    <dgm:cxn modelId="{1377A628-C62C-4B61-A22D-F6447B1E0442}" srcId="{8C4B7EBD-4C22-4F6E-935C-177B3E6C5E8F}" destId="{F0E18E85-9AA9-492F-98EA-9EA030518580}" srcOrd="1" destOrd="0" parTransId="{4AE539E9-F6E9-4AD1-A01E-4EA5A1F93F60}" sibTransId="{5832BB7A-A522-486B-BEEF-6D7551AFE91E}"/>
    <dgm:cxn modelId="{9D8D3438-7B2F-45CC-B12C-F9C3A1AFC99D}" srcId="{505F1D0E-C135-490A-AE3D-6967B3029B42}" destId="{B26F5866-D7E6-45B1-867E-56209971DFB1}" srcOrd="2" destOrd="0" parTransId="{3D42A2D4-82CE-40CD-8F93-AFD6325901EA}" sibTransId="{BDBA6265-D417-47CC-922E-E4193AB02E87}"/>
    <dgm:cxn modelId="{DB855E3A-78CE-46DD-A438-487FF612E8AB}" type="presOf" srcId="{B26F5866-D7E6-45B1-867E-56209971DFB1}" destId="{269BBB8A-940A-4685-953E-505FBC896D4B}" srcOrd="0" destOrd="0" presId="urn:microsoft.com/office/officeart/2005/8/layout/hierarchy3"/>
    <dgm:cxn modelId="{7AB8F83F-1085-4E3E-8F0F-6B9893EBBC4B}" type="presOf" srcId="{946A6174-5E0A-4676-A456-05D01EE26144}" destId="{FF2D570C-5D96-4414-BD5A-E601DFFEDA9E}" srcOrd="0" destOrd="0" presId="urn:microsoft.com/office/officeart/2005/8/layout/hierarchy3"/>
    <dgm:cxn modelId="{036FB35E-1650-46C6-99CB-27F5A7FCBB88}" type="presOf" srcId="{7D8F2936-C9CC-4FCC-9C50-0FF76040DF3D}" destId="{C110223A-512F-4B00-BCB6-A88BE9F21027}" srcOrd="0" destOrd="0" presId="urn:microsoft.com/office/officeart/2005/8/layout/hierarchy3"/>
    <dgm:cxn modelId="{150E7047-F7CD-43B8-B6C7-3972DD1FEE76}" srcId="{8C4B7EBD-4C22-4F6E-935C-177B3E6C5E8F}" destId="{505F1D0E-C135-490A-AE3D-6967B3029B42}" srcOrd="0" destOrd="0" parTransId="{FCB8B5FC-8CF7-46BB-A8AD-21C980E54E38}" sibTransId="{2D754961-0A66-4AF4-90C1-195188393C4D}"/>
    <dgm:cxn modelId="{4E29114F-8DDC-4840-AA03-C4A27C293F97}" type="presOf" srcId="{3D42A2D4-82CE-40CD-8F93-AFD6325901EA}" destId="{1939C885-FF96-4265-9BD1-011929DE3587}" srcOrd="0" destOrd="0" presId="urn:microsoft.com/office/officeart/2005/8/layout/hierarchy3"/>
    <dgm:cxn modelId="{007F577C-A628-4145-A110-C9F260A3CC91}" type="presOf" srcId="{505F1D0E-C135-490A-AE3D-6967B3029B42}" destId="{368EC902-8198-491F-9EBD-CD0B6DF2167C}" srcOrd="1" destOrd="0" presId="urn:microsoft.com/office/officeart/2005/8/layout/hierarchy3"/>
    <dgm:cxn modelId="{2F122B83-1B79-4255-B278-86A259714145}" srcId="{F0E18E85-9AA9-492F-98EA-9EA030518580}" destId="{259DC388-16C1-4420-90E2-8E5F092F43C4}" srcOrd="1" destOrd="0" parTransId="{946A6174-5E0A-4676-A456-05D01EE26144}" sibTransId="{BAB71995-5613-413E-A59C-CCEB23853071}"/>
    <dgm:cxn modelId="{15E7A68E-E1FC-4421-8CC9-77FBC8B1D6C5}" type="presOf" srcId="{7BDE8F7E-8354-4640-80A1-7CBF0E92199F}" destId="{C395F622-0969-4783-BADA-9A3A68C9AC32}" srcOrd="0" destOrd="0" presId="urn:microsoft.com/office/officeart/2005/8/layout/hierarchy3"/>
    <dgm:cxn modelId="{6A4C8A9D-9B44-4CDF-BA0D-B73BD42E39FD}" type="presOf" srcId="{F0E18E85-9AA9-492F-98EA-9EA030518580}" destId="{CF0EE650-DB95-47CB-808D-9299BCD165EF}" srcOrd="0" destOrd="0" presId="urn:microsoft.com/office/officeart/2005/8/layout/hierarchy3"/>
    <dgm:cxn modelId="{D7FB57AE-3E32-4FF7-91E4-E291E17A6209}" type="presOf" srcId="{6F8B119E-BFEB-4B88-92E5-8F41C1BDBF26}" destId="{BE24AA90-0194-48B6-BED5-20B4CE3788D3}" srcOrd="0" destOrd="0" presId="urn:microsoft.com/office/officeart/2005/8/layout/hierarchy3"/>
    <dgm:cxn modelId="{B42247C7-E16F-4FA8-8F03-643B08CE7C3A}" srcId="{505F1D0E-C135-490A-AE3D-6967B3029B42}" destId="{0AE109D6-A18D-4DBA-8F9B-7931A16189FC}" srcOrd="1" destOrd="0" parTransId="{6F8B119E-BFEB-4B88-92E5-8F41C1BDBF26}" sibTransId="{074E7B03-CA92-4C9D-8463-52D05C7DA56C}"/>
    <dgm:cxn modelId="{FE7399CD-6D3F-4483-96FA-5C71705BEB5E}" type="presOf" srcId="{259DC388-16C1-4420-90E2-8E5F092F43C4}" destId="{3922AF24-89A8-4E61-9FC9-BBB943DC6098}" srcOrd="0" destOrd="0" presId="urn:microsoft.com/office/officeart/2005/8/layout/hierarchy3"/>
    <dgm:cxn modelId="{E8AF89D4-1CCF-47D8-BE19-4560F027BBC7}" srcId="{505F1D0E-C135-490A-AE3D-6967B3029B42}" destId="{8F79D295-7069-4FD1-B644-C101C72ECBF5}" srcOrd="0" destOrd="0" parTransId="{E6CE2932-5FA7-4203-9255-4D6E3C7A0901}" sibTransId="{DFA195F4-E02A-4D30-A2EE-8F4E5D7DFDD7}"/>
    <dgm:cxn modelId="{D8855CE1-378E-4728-8099-7EE1C56C1CEA}" type="presOf" srcId="{E6CE2932-5FA7-4203-9255-4D6E3C7A0901}" destId="{0D348205-E6FC-47A5-842D-B483C818B515}" srcOrd="0" destOrd="0" presId="urn:microsoft.com/office/officeart/2005/8/layout/hierarchy3"/>
    <dgm:cxn modelId="{81A0ADF1-6EBB-4DA4-A016-FACC15ADE33C}" type="presOf" srcId="{505F1D0E-C135-490A-AE3D-6967B3029B42}" destId="{333CD9C7-466C-4307-B9BE-726FA984BDD0}" srcOrd="0" destOrd="0" presId="urn:microsoft.com/office/officeart/2005/8/layout/hierarchy3"/>
    <dgm:cxn modelId="{35F870FF-E007-49AD-A006-A5C9AB9431FA}" type="presOf" srcId="{DAE6EF71-D9A2-46E7-A827-DAF6C4F852B7}" destId="{5710A88D-1E6A-4893-A1E9-A7B5FA88C917}" srcOrd="0" destOrd="0" presId="urn:microsoft.com/office/officeart/2005/8/layout/hierarchy3"/>
    <dgm:cxn modelId="{6EC4BC17-A242-4E2D-9006-6553D2247C78}" type="presParOf" srcId="{59710ACB-69D8-468E-AC91-13639294EAAA}" destId="{C4CE7921-A5A2-46DD-9471-66395BF70E6D}" srcOrd="0" destOrd="0" presId="urn:microsoft.com/office/officeart/2005/8/layout/hierarchy3"/>
    <dgm:cxn modelId="{570173B2-FB0E-466C-974C-BE1352F0DC95}" type="presParOf" srcId="{C4CE7921-A5A2-46DD-9471-66395BF70E6D}" destId="{3CF62551-9374-40F2-BD14-F4FA4D107388}" srcOrd="0" destOrd="0" presId="urn:microsoft.com/office/officeart/2005/8/layout/hierarchy3"/>
    <dgm:cxn modelId="{BEFFF206-818C-471B-89A1-5638B1B3778E}" type="presParOf" srcId="{3CF62551-9374-40F2-BD14-F4FA4D107388}" destId="{333CD9C7-466C-4307-B9BE-726FA984BDD0}" srcOrd="0" destOrd="0" presId="urn:microsoft.com/office/officeart/2005/8/layout/hierarchy3"/>
    <dgm:cxn modelId="{C527CA29-52F5-4EB8-B679-E70D9703417A}" type="presParOf" srcId="{3CF62551-9374-40F2-BD14-F4FA4D107388}" destId="{368EC902-8198-491F-9EBD-CD0B6DF2167C}" srcOrd="1" destOrd="0" presId="urn:microsoft.com/office/officeart/2005/8/layout/hierarchy3"/>
    <dgm:cxn modelId="{1F542DAC-231A-459E-A474-BBC7E81F9942}" type="presParOf" srcId="{C4CE7921-A5A2-46DD-9471-66395BF70E6D}" destId="{C9DE67A0-119D-4782-9E7B-077ECE5A7EC3}" srcOrd="1" destOrd="0" presId="urn:microsoft.com/office/officeart/2005/8/layout/hierarchy3"/>
    <dgm:cxn modelId="{334414FE-AF49-48E8-A045-FB310C15FFFE}" type="presParOf" srcId="{C9DE67A0-119D-4782-9E7B-077ECE5A7EC3}" destId="{0D348205-E6FC-47A5-842D-B483C818B515}" srcOrd="0" destOrd="0" presId="urn:microsoft.com/office/officeart/2005/8/layout/hierarchy3"/>
    <dgm:cxn modelId="{0E6E2AD2-F3AC-47FC-9701-CC5F0EAFC87D}" type="presParOf" srcId="{C9DE67A0-119D-4782-9E7B-077ECE5A7EC3}" destId="{72106310-9826-43B3-887A-70364CA02ABA}" srcOrd="1" destOrd="0" presId="urn:microsoft.com/office/officeart/2005/8/layout/hierarchy3"/>
    <dgm:cxn modelId="{B99D3D16-8146-43BB-94CA-6F8300AC89E2}" type="presParOf" srcId="{C9DE67A0-119D-4782-9E7B-077ECE5A7EC3}" destId="{BE24AA90-0194-48B6-BED5-20B4CE3788D3}" srcOrd="2" destOrd="0" presId="urn:microsoft.com/office/officeart/2005/8/layout/hierarchy3"/>
    <dgm:cxn modelId="{25696C9D-7141-461E-82F5-0B8F24C251B8}" type="presParOf" srcId="{C9DE67A0-119D-4782-9E7B-077ECE5A7EC3}" destId="{B20CB2C1-6F86-4065-8CF8-0DBC23CFAB75}" srcOrd="3" destOrd="0" presId="urn:microsoft.com/office/officeart/2005/8/layout/hierarchy3"/>
    <dgm:cxn modelId="{9A2ABCA0-FBCC-481C-8D78-DF290A105688}" type="presParOf" srcId="{C9DE67A0-119D-4782-9E7B-077ECE5A7EC3}" destId="{1939C885-FF96-4265-9BD1-011929DE3587}" srcOrd="4" destOrd="0" presId="urn:microsoft.com/office/officeart/2005/8/layout/hierarchy3"/>
    <dgm:cxn modelId="{CE998B57-6873-4DDA-94D6-D651C20DBC25}" type="presParOf" srcId="{C9DE67A0-119D-4782-9E7B-077ECE5A7EC3}" destId="{269BBB8A-940A-4685-953E-505FBC896D4B}" srcOrd="5" destOrd="0" presId="urn:microsoft.com/office/officeart/2005/8/layout/hierarchy3"/>
    <dgm:cxn modelId="{6FCD8439-7F1E-4D33-A381-9CAA573744E2}" type="presParOf" srcId="{59710ACB-69D8-468E-AC91-13639294EAAA}" destId="{EA43A0CF-A0F0-4ACC-8EBA-310863160A28}" srcOrd="1" destOrd="0" presId="urn:microsoft.com/office/officeart/2005/8/layout/hierarchy3"/>
    <dgm:cxn modelId="{AF3BB537-649A-423C-97F6-12E67FE33FF2}" type="presParOf" srcId="{EA43A0CF-A0F0-4ACC-8EBA-310863160A28}" destId="{7FBF514B-A9E4-4FE1-8FF5-727662A9B1EA}" srcOrd="0" destOrd="0" presId="urn:microsoft.com/office/officeart/2005/8/layout/hierarchy3"/>
    <dgm:cxn modelId="{B5B36F4E-F6CB-4095-BDC2-39D47A8A0A7F}" type="presParOf" srcId="{7FBF514B-A9E4-4FE1-8FF5-727662A9B1EA}" destId="{CF0EE650-DB95-47CB-808D-9299BCD165EF}" srcOrd="0" destOrd="0" presId="urn:microsoft.com/office/officeart/2005/8/layout/hierarchy3"/>
    <dgm:cxn modelId="{57B788F0-E616-4F5D-B010-BDCB3DB6361C}" type="presParOf" srcId="{7FBF514B-A9E4-4FE1-8FF5-727662A9B1EA}" destId="{D18B361C-5281-4FF2-9AEE-6E56C1FBB7A4}" srcOrd="1" destOrd="0" presId="urn:microsoft.com/office/officeart/2005/8/layout/hierarchy3"/>
    <dgm:cxn modelId="{95EF3AC8-E012-4AAC-A07D-E19F68C50377}" type="presParOf" srcId="{EA43A0CF-A0F0-4ACC-8EBA-310863160A28}" destId="{1EB24B83-6130-4551-9836-C6F736D5B1A1}" srcOrd="1" destOrd="0" presId="urn:microsoft.com/office/officeart/2005/8/layout/hierarchy3"/>
    <dgm:cxn modelId="{DCB0D16F-A00B-47C5-90FA-64B2FAF34580}" type="presParOf" srcId="{1EB24B83-6130-4551-9836-C6F736D5B1A1}" destId="{5710A88D-1E6A-4893-A1E9-A7B5FA88C917}" srcOrd="0" destOrd="0" presId="urn:microsoft.com/office/officeart/2005/8/layout/hierarchy3"/>
    <dgm:cxn modelId="{A022F805-8115-4539-A3E5-B5052BA46CFE}" type="presParOf" srcId="{1EB24B83-6130-4551-9836-C6F736D5B1A1}" destId="{C110223A-512F-4B00-BCB6-A88BE9F21027}" srcOrd="1" destOrd="0" presId="urn:microsoft.com/office/officeart/2005/8/layout/hierarchy3"/>
    <dgm:cxn modelId="{BFB95D54-D5D2-42FB-9A5C-A84936EA8576}" type="presParOf" srcId="{1EB24B83-6130-4551-9836-C6F736D5B1A1}" destId="{FF2D570C-5D96-4414-BD5A-E601DFFEDA9E}" srcOrd="2" destOrd="0" presId="urn:microsoft.com/office/officeart/2005/8/layout/hierarchy3"/>
    <dgm:cxn modelId="{D4CCB943-931D-4B02-898E-F2CBB1264B61}" type="presParOf" srcId="{1EB24B83-6130-4551-9836-C6F736D5B1A1}" destId="{3922AF24-89A8-4E61-9FC9-BBB943DC6098}" srcOrd="3" destOrd="0" presId="urn:microsoft.com/office/officeart/2005/8/layout/hierarchy3"/>
    <dgm:cxn modelId="{C3A09C03-9119-421A-807F-0FE2F9075A0C}" type="presParOf" srcId="{1EB24B83-6130-4551-9836-C6F736D5B1A1}" destId="{C395F622-0969-4783-BADA-9A3A68C9AC32}" srcOrd="4" destOrd="0" presId="urn:microsoft.com/office/officeart/2005/8/layout/hierarchy3"/>
    <dgm:cxn modelId="{BC086B27-114D-4E5C-83A9-D392EA0B9A7D}" type="presParOf" srcId="{1EB24B83-6130-4551-9836-C6F736D5B1A1}" destId="{CE6E2F67-90F8-4C86-B6BF-16FE2D2784D3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2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C968473-8B8A-49A7-AEF4-E757C13A7569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3855544-9C61-49BA-AD47-BB5EF171C707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1</a:t>
          </a:r>
        </a:p>
      </dgm:t>
    </dgm:pt>
    <dgm:pt modelId="{C2094545-1D1A-46E7-9D27-45DDF1AF9C5B}" type="parTrans" cxnId="{5992A821-58BD-474D-AA81-BE28B2B17B26}">
      <dgm:prSet/>
      <dgm:spPr/>
      <dgm:t>
        <a:bodyPr/>
        <a:lstStyle/>
        <a:p>
          <a:endParaRPr lang="en-US"/>
        </a:p>
      </dgm:t>
    </dgm:pt>
    <dgm:pt modelId="{D35E05A3-D7B5-4442-AA11-AC6B15CC0A72}" type="sibTrans" cxnId="{5992A821-58BD-474D-AA81-BE28B2B17B26}">
      <dgm:prSet/>
      <dgm:spPr/>
      <dgm:t>
        <a:bodyPr/>
        <a:lstStyle/>
        <a:p>
          <a:endParaRPr lang="en-US"/>
        </a:p>
      </dgm:t>
    </dgm:pt>
    <dgm:pt modelId="{4F5F28C1-8D2E-468F-86DB-72D8E0DB5F9A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>
              <a:solidFill>
                <a:schemeClr val="tx2">
                  <a:lumMod val="25000"/>
                  <a:lumOff val="75000"/>
                </a:schemeClr>
              </a:solidFill>
            </a:rPr>
            <a:t>ERD</a:t>
          </a:r>
          <a:endParaRPr lang="en-US" dirty="0">
            <a:solidFill>
              <a:schemeClr val="tx2">
                <a:lumMod val="25000"/>
                <a:lumOff val="75000"/>
              </a:schemeClr>
            </a:solidFill>
          </a:endParaRPr>
        </a:p>
      </dgm:t>
    </dgm:pt>
    <dgm:pt modelId="{7B50FC29-6D0A-4301-BACD-B95BFA5D3B2B}" type="sibTrans" cxnId="{4DBC1A50-9573-416E-AFBA-D631FA6FB54D}">
      <dgm:prSet/>
      <dgm:spPr/>
      <dgm:t>
        <a:bodyPr/>
        <a:lstStyle/>
        <a:p>
          <a:endParaRPr lang="en-US"/>
        </a:p>
      </dgm:t>
    </dgm:pt>
    <dgm:pt modelId="{026F6EB5-106C-4F1B-AE95-F44334B3A965}" type="parTrans" cxnId="{4DBC1A50-9573-416E-AFBA-D631FA6FB54D}">
      <dgm:prSet/>
      <dgm:spPr/>
      <dgm:t>
        <a:bodyPr/>
        <a:lstStyle/>
        <a:p>
          <a:endParaRPr lang="en-US"/>
        </a:p>
      </dgm:t>
    </dgm:pt>
    <dgm:pt modelId="{061DE3C0-7967-4940-81E8-1A8BFC5CE727}" type="pres">
      <dgm:prSet presAssocID="{2C968473-8B8A-49A7-AEF4-E757C13A7569}" presName="linearFlow" presStyleCnt="0">
        <dgm:presLayoutVars>
          <dgm:dir/>
          <dgm:animLvl val="lvl"/>
          <dgm:resizeHandles val="exact"/>
        </dgm:presLayoutVars>
      </dgm:prSet>
      <dgm:spPr/>
    </dgm:pt>
    <dgm:pt modelId="{CFA1961D-2894-4349-AFE6-74B6959C66BE}" type="pres">
      <dgm:prSet presAssocID="{D3855544-9C61-49BA-AD47-BB5EF171C707}" presName="composite" presStyleCnt="0"/>
      <dgm:spPr/>
    </dgm:pt>
    <dgm:pt modelId="{588590F4-D96D-4258-B643-11EA322739DB}" type="pres">
      <dgm:prSet presAssocID="{D3855544-9C61-49BA-AD47-BB5EF171C707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8DDCFB98-51F2-466C-9834-9DC3DD644ECB}" type="pres">
      <dgm:prSet presAssocID="{D3855544-9C61-49BA-AD47-BB5EF171C707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72561905-AFC5-4222-90CC-D42FE6E9B54F}" type="presOf" srcId="{4F5F28C1-8D2E-468F-86DB-72D8E0DB5F9A}" destId="{8DDCFB98-51F2-466C-9834-9DC3DD644ECB}" srcOrd="0" destOrd="0" presId="urn:microsoft.com/office/officeart/2005/8/layout/chevron2"/>
    <dgm:cxn modelId="{5992A821-58BD-474D-AA81-BE28B2B17B26}" srcId="{2C968473-8B8A-49A7-AEF4-E757C13A7569}" destId="{D3855544-9C61-49BA-AD47-BB5EF171C707}" srcOrd="0" destOrd="0" parTransId="{C2094545-1D1A-46E7-9D27-45DDF1AF9C5B}" sibTransId="{D35E05A3-D7B5-4442-AA11-AC6B15CC0A72}"/>
    <dgm:cxn modelId="{4DBC1A50-9573-416E-AFBA-D631FA6FB54D}" srcId="{D3855544-9C61-49BA-AD47-BB5EF171C707}" destId="{4F5F28C1-8D2E-468F-86DB-72D8E0DB5F9A}" srcOrd="0" destOrd="0" parTransId="{026F6EB5-106C-4F1B-AE95-F44334B3A965}" sibTransId="{7B50FC29-6D0A-4301-BACD-B95BFA5D3B2B}"/>
    <dgm:cxn modelId="{62019654-F8D0-4635-BF59-E639A19F1671}" type="presOf" srcId="{D3855544-9C61-49BA-AD47-BB5EF171C707}" destId="{588590F4-D96D-4258-B643-11EA322739DB}" srcOrd="0" destOrd="0" presId="urn:microsoft.com/office/officeart/2005/8/layout/chevron2"/>
    <dgm:cxn modelId="{850054DF-6E47-4D5C-9B91-83046F4B4003}" type="presOf" srcId="{2C968473-8B8A-49A7-AEF4-E757C13A7569}" destId="{061DE3C0-7967-4940-81E8-1A8BFC5CE727}" srcOrd="0" destOrd="0" presId="urn:microsoft.com/office/officeart/2005/8/layout/chevron2"/>
    <dgm:cxn modelId="{6FE7B362-F5D5-4784-8E63-915FEBAA8F73}" type="presParOf" srcId="{061DE3C0-7967-4940-81E8-1A8BFC5CE727}" destId="{CFA1961D-2894-4349-AFE6-74B6959C66BE}" srcOrd="0" destOrd="0" presId="urn:microsoft.com/office/officeart/2005/8/layout/chevron2"/>
    <dgm:cxn modelId="{B42234A8-A45A-49A8-9D1F-9C276FC71934}" type="presParOf" srcId="{CFA1961D-2894-4349-AFE6-74B6959C66BE}" destId="{588590F4-D96D-4258-B643-11EA322739DB}" srcOrd="0" destOrd="0" presId="urn:microsoft.com/office/officeart/2005/8/layout/chevron2"/>
    <dgm:cxn modelId="{DB76290F-BBEF-476E-9A67-7C77F40844D9}" type="presParOf" srcId="{CFA1961D-2894-4349-AFE6-74B6959C66BE}" destId="{8DDCFB98-51F2-466C-9834-9DC3DD644EC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4BC95C12-4ACF-4EC6-ABBD-FB111DD8650E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>
        <a:scene3d>
          <a:camera prst="obliqueTopLeft"/>
          <a:lightRig rig="threePt" dir="t"/>
        </a:scene3d>
      </dgm:spPr>
      <dgm:t>
        <a:bodyPr/>
        <a:lstStyle/>
        <a:p>
          <a:endParaRPr lang="en-US"/>
        </a:p>
      </dgm:t>
    </dgm:pt>
    <dgm:pt modelId="{2759417A-C0A8-466D-819A-39DB41BE5A0D}">
      <dgm:prSet phldrT="[Text]" phldr="0" custT="1"/>
      <dgm:spPr>
        <a:scene3d>
          <a:camera prst="obliqueTopLeft"/>
          <a:lightRig rig="threePt" dir="t"/>
        </a:scene3d>
        <a:sp3d>
          <a:bevelT/>
        </a:sp3d>
      </dgm:spPr>
      <dgm:t>
        <a:bodyPr/>
        <a:lstStyle/>
        <a:p>
          <a:r>
            <a:rPr lang="en-US" sz="4800" dirty="0"/>
            <a:t>SSRS</a:t>
          </a:r>
        </a:p>
      </dgm:t>
    </dgm:pt>
    <dgm:pt modelId="{AE24C267-BEA7-4E23-97CE-11F279647053}" type="parTrans" cxnId="{51950055-043A-408E-8610-7811095CBE9F}">
      <dgm:prSet/>
      <dgm:spPr/>
      <dgm:t>
        <a:bodyPr/>
        <a:lstStyle/>
        <a:p>
          <a:endParaRPr lang="en-US"/>
        </a:p>
      </dgm:t>
    </dgm:pt>
    <dgm:pt modelId="{378B1CA8-EDCD-4B57-9841-368AE77CD2EB}" type="sibTrans" cxnId="{51950055-043A-408E-8610-7811095CBE9F}">
      <dgm:prSet/>
      <dgm:spPr/>
      <dgm:t>
        <a:bodyPr/>
        <a:lstStyle/>
        <a:p>
          <a:endParaRPr lang="en-US"/>
        </a:p>
      </dgm:t>
    </dgm:pt>
    <dgm:pt modelId="{0F61A893-7F8A-48A5-8E11-F4C288376BA4}" type="pres">
      <dgm:prSet presAssocID="{4BC95C12-4ACF-4EC6-ABBD-FB111DD8650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722C633-5027-49C4-824F-601EDEA2CA36}" type="pres">
      <dgm:prSet presAssocID="{2759417A-C0A8-466D-819A-39DB41BE5A0D}" presName="root" presStyleCnt="0"/>
      <dgm:spPr>
        <a:scene3d>
          <a:camera prst="obliqueTopLeft"/>
          <a:lightRig rig="threePt" dir="t"/>
        </a:scene3d>
        <a:sp3d>
          <a:bevelT/>
        </a:sp3d>
      </dgm:spPr>
    </dgm:pt>
    <dgm:pt modelId="{2E6032A2-5FC8-447E-9541-A57C74A0F73A}" type="pres">
      <dgm:prSet presAssocID="{2759417A-C0A8-466D-819A-39DB41BE5A0D}" presName="rootComposite" presStyleCnt="0"/>
      <dgm:spPr>
        <a:scene3d>
          <a:camera prst="obliqueTopLeft"/>
          <a:lightRig rig="threePt" dir="t"/>
        </a:scene3d>
        <a:sp3d>
          <a:bevelT/>
        </a:sp3d>
      </dgm:spPr>
    </dgm:pt>
    <dgm:pt modelId="{9D70DF89-A849-4FBB-844B-58E2322B5EF9}" type="pres">
      <dgm:prSet presAssocID="{2759417A-C0A8-466D-819A-39DB41BE5A0D}" presName="rootText" presStyleLbl="node1" presStyleIdx="0" presStyleCnt="1" custLinFactX="-400000" custLinFactY="-100000" custLinFactNeighborX="-455730" custLinFactNeighborY="-185348"/>
      <dgm:spPr/>
    </dgm:pt>
    <dgm:pt modelId="{54B7F59E-3D70-471E-9A5A-36E352710292}" type="pres">
      <dgm:prSet presAssocID="{2759417A-C0A8-466D-819A-39DB41BE5A0D}" presName="rootConnector" presStyleLbl="node1" presStyleIdx="0" presStyleCnt="1"/>
      <dgm:spPr/>
    </dgm:pt>
    <dgm:pt modelId="{D8AD17C9-95AD-4B30-B099-CCEE247F089B}" type="pres">
      <dgm:prSet presAssocID="{2759417A-C0A8-466D-819A-39DB41BE5A0D}" presName="childShape" presStyleCnt="0"/>
      <dgm:spPr>
        <a:scene3d>
          <a:camera prst="obliqueTopLeft"/>
          <a:lightRig rig="threePt" dir="t"/>
        </a:scene3d>
        <a:sp3d>
          <a:bevelT/>
        </a:sp3d>
      </dgm:spPr>
    </dgm:pt>
  </dgm:ptLst>
  <dgm:cxnLst>
    <dgm:cxn modelId="{156CB518-E638-45B3-8C08-03D1AAA00C0F}" type="presOf" srcId="{2759417A-C0A8-466D-819A-39DB41BE5A0D}" destId="{9D70DF89-A849-4FBB-844B-58E2322B5EF9}" srcOrd="0" destOrd="0" presId="urn:microsoft.com/office/officeart/2005/8/layout/hierarchy3"/>
    <dgm:cxn modelId="{9ABE341F-1CE8-4036-B481-2D58DDC650B7}" type="presOf" srcId="{4BC95C12-4ACF-4EC6-ABBD-FB111DD8650E}" destId="{0F61A893-7F8A-48A5-8E11-F4C288376BA4}" srcOrd="0" destOrd="0" presId="urn:microsoft.com/office/officeart/2005/8/layout/hierarchy3"/>
    <dgm:cxn modelId="{51950055-043A-408E-8610-7811095CBE9F}" srcId="{4BC95C12-4ACF-4EC6-ABBD-FB111DD8650E}" destId="{2759417A-C0A8-466D-819A-39DB41BE5A0D}" srcOrd="0" destOrd="0" parTransId="{AE24C267-BEA7-4E23-97CE-11F279647053}" sibTransId="{378B1CA8-EDCD-4B57-9841-368AE77CD2EB}"/>
    <dgm:cxn modelId="{20984BE3-8E50-47B4-A2AB-B3B16D7CDA0B}" type="presOf" srcId="{2759417A-C0A8-466D-819A-39DB41BE5A0D}" destId="{54B7F59E-3D70-471E-9A5A-36E352710292}" srcOrd="1" destOrd="0" presId="urn:microsoft.com/office/officeart/2005/8/layout/hierarchy3"/>
    <dgm:cxn modelId="{30FB6617-80FD-4CDE-BE4F-B1AF4CB1F89B}" type="presParOf" srcId="{0F61A893-7F8A-48A5-8E11-F4C288376BA4}" destId="{0722C633-5027-49C4-824F-601EDEA2CA36}" srcOrd="0" destOrd="0" presId="urn:microsoft.com/office/officeart/2005/8/layout/hierarchy3"/>
    <dgm:cxn modelId="{64A594E0-8DD8-4F5C-869A-942035596D28}" type="presParOf" srcId="{0722C633-5027-49C4-824F-601EDEA2CA36}" destId="{2E6032A2-5FC8-447E-9541-A57C74A0F73A}" srcOrd="0" destOrd="0" presId="urn:microsoft.com/office/officeart/2005/8/layout/hierarchy3"/>
    <dgm:cxn modelId="{11BE07D3-E0B8-48F8-A45B-C0DB451D504A}" type="presParOf" srcId="{2E6032A2-5FC8-447E-9541-A57C74A0F73A}" destId="{9D70DF89-A849-4FBB-844B-58E2322B5EF9}" srcOrd="0" destOrd="0" presId="urn:microsoft.com/office/officeart/2005/8/layout/hierarchy3"/>
    <dgm:cxn modelId="{1AAB04A0-7E2D-437F-8253-C253BAC2BAB8}" type="presParOf" srcId="{2E6032A2-5FC8-447E-9541-A57C74A0F73A}" destId="{54B7F59E-3D70-471E-9A5A-36E352710292}" srcOrd="1" destOrd="0" presId="urn:microsoft.com/office/officeart/2005/8/layout/hierarchy3"/>
    <dgm:cxn modelId="{03E48FF2-F8CE-4698-A2FC-AA878E36FA30}" type="presParOf" srcId="{0722C633-5027-49C4-824F-601EDEA2CA36}" destId="{D8AD17C9-95AD-4B30-B099-CCEE247F089B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34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2C968473-8B8A-49A7-AEF4-E757C13A7569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46122A5-80BC-46BE-B7FA-5A72B88A4E14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4</a:t>
          </a:r>
        </a:p>
      </dgm:t>
    </dgm:pt>
    <dgm:pt modelId="{2CD065C4-2ED8-4F22-A3BC-61D1F08DC35B}" type="parTrans" cxnId="{43D9BE9E-86D3-42C9-B3CF-760FC6EF3500}">
      <dgm:prSet/>
      <dgm:spPr/>
      <dgm:t>
        <a:bodyPr/>
        <a:lstStyle/>
        <a:p>
          <a:endParaRPr lang="en-US"/>
        </a:p>
      </dgm:t>
    </dgm:pt>
    <dgm:pt modelId="{D54F3B14-54F1-44AA-AAA6-0DD98537140E}" type="sibTrans" cxnId="{43D9BE9E-86D3-42C9-B3CF-760FC6EF3500}">
      <dgm:prSet/>
      <dgm:spPr/>
      <dgm:t>
        <a:bodyPr/>
        <a:lstStyle/>
        <a:p>
          <a:endParaRPr lang="en-US"/>
        </a:p>
      </dgm:t>
    </dgm:pt>
    <dgm:pt modelId="{8B7E6116-B91D-4E04-BC0F-B624B7CC423F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BI Tools</a:t>
          </a:r>
        </a:p>
      </dgm:t>
    </dgm:pt>
    <dgm:pt modelId="{25FE431C-BEC8-40CF-B95F-739B23287562}" type="parTrans" cxnId="{74A945C6-E985-4719-9C55-84A20FFDCE81}">
      <dgm:prSet/>
      <dgm:spPr/>
      <dgm:t>
        <a:bodyPr/>
        <a:lstStyle/>
        <a:p>
          <a:endParaRPr lang="en-US"/>
        </a:p>
      </dgm:t>
    </dgm:pt>
    <dgm:pt modelId="{55D33A72-B882-46CE-8CB3-2462A3068433}" type="sibTrans" cxnId="{74A945C6-E985-4719-9C55-84A20FFDCE81}">
      <dgm:prSet/>
      <dgm:spPr/>
      <dgm:t>
        <a:bodyPr/>
        <a:lstStyle/>
        <a:p>
          <a:endParaRPr lang="en-US"/>
        </a:p>
      </dgm:t>
    </dgm:pt>
    <dgm:pt modelId="{545928C8-23DF-4FBE-B8A5-1AC2F016FF25}" type="pres">
      <dgm:prSet presAssocID="{2C968473-8B8A-49A7-AEF4-E757C13A7569}" presName="linearFlow" presStyleCnt="0">
        <dgm:presLayoutVars>
          <dgm:dir/>
          <dgm:animLvl val="lvl"/>
          <dgm:resizeHandles val="exact"/>
        </dgm:presLayoutVars>
      </dgm:prSet>
      <dgm:spPr/>
    </dgm:pt>
    <dgm:pt modelId="{BA41C961-704B-45F8-9CB3-208258213B3C}" type="pres">
      <dgm:prSet presAssocID="{E46122A5-80BC-46BE-B7FA-5A72B88A4E14}" presName="composite" presStyleCnt="0"/>
      <dgm:spPr/>
    </dgm:pt>
    <dgm:pt modelId="{74DF203A-205C-4876-A3EC-785B11EADF40}" type="pres">
      <dgm:prSet presAssocID="{E46122A5-80BC-46BE-B7FA-5A72B88A4E14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08B4CD6F-20D5-4F26-B4EB-03CEFB0A79AD}" type="pres">
      <dgm:prSet presAssocID="{E46122A5-80BC-46BE-B7FA-5A72B88A4E14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8E939F43-B6C0-419D-84FE-3DCDFAA03501}" type="presOf" srcId="{8B7E6116-B91D-4E04-BC0F-B624B7CC423F}" destId="{08B4CD6F-20D5-4F26-B4EB-03CEFB0A79AD}" srcOrd="0" destOrd="0" presId="urn:microsoft.com/office/officeart/2005/8/layout/chevron2"/>
    <dgm:cxn modelId="{43D9BE9E-86D3-42C9-B3CF-760FC6EF3500}" srcId="{2C968473-8B8A-49A7-AEF4-E757C13A7569}" destId="{E46122A5-80BC-46BE-B7FA-5A72B88A4E14}" srcOrd="0" destOrd="0" parTransId="{2CD065C4-2ED8-4F22-A3BC-61D1F08DC35B}" sibTransId="{D54F3B14-54F1-44AA-AAA6-0DD98537140E}"/>
    <dgm:cxn modelId="{74A945C6-E985-4719-9C55-84A20FFDCE81}" srcId="{E46122A5-80BC-46BE-B7FA-5A72B88A4E14}" destId="{8B7E6116-B91D-4E04-BC0F-B624B7CC423F}" srcOrd="0" destOrd="0" parTransId="{25FE431C-BEC8-40CF-B95F-739B23287562}" sibTransId="{55D33A72-B882-46CE-8CB3-2462A3068433}"/>
    <dgm:cxn modelId="{6B6BA5EB-4DF8-41DB-953D-2B7C2F8D8D99}" type="presOf" srcId="{2C968473-8B8A-49A7-AEF4-E757C13A7569}" destId="{545928C8-23DF-4FBE-B8A5-1AC2F016FF25}" srcOrd="0" destOrd="0" presId="urn:microsoft.com/office/officeart/2005/8/layout/chevron2"/>
    <dgm:cxn modelId="{153B4FED-F57B-4D78-8ADA-CBD17937C576}" type="presOf" srcId="{E46122A5-80BC-46BE-B7FA-5A72B88A4E14}" destId="{74DF203A-205C-4876-A3EC-785B11EADF40}" srcOrd="0" destOrd="0" presId="urn:microsoft.com/office/officeart/2005/8/layout/chevron2"/>
    <dgm:cxn modelId="{0807DBA3-BC34-48A2-A617-530BDFBA4E59}" type="presParOf" srcId="{545928C8-23DF-4FBE-B8A5-1AC2F016FF25}" destId="{BA41C961-704B-45F8-9CB3-208258213B3C}" srcOrd="0" destOrd="0" presId="urn:microsoft.com/office/officeart/2005/8/layout/chevron2"/>
    <dgm:cxn modelId="{E22E59D6-F98E-41DC-B6E9-240B383A46C3}" type="presParOf" srcId="{BA41C961-704B-45F8-9CB3-208258213B3C}" destId="{74DF203A-205C-4876-A3EC-785B11EADF40}" srcOrd="0" destOrd="0" presId="urn:microsoft.com/office/officeart/2005/8/layout/chevron2"/>
    <dgm:cxn modelId="{DF50623E-AEF7-4FA5-A117-D9BB6C2158E6}" type="presParOf" srcId="{BA41C961-704B-45F8-9CB3-208258213B3C}" destId="{08B4CD6F-20D5-4F26-B4EB-03CEFB0A79A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8C4B7EBD-4C22-4F6E-935C-177B3E6C5E8F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5F1D0E-C135-490A-AE3D-6967B3029B42}">
      <dgm:prSet phldrT="[Text]" phldr="0"/>
      <dgm:spPr>
        <a:solidFill>
          <a:schemeClr val="accent1">
            <a:lumMod val="50000"/>
          </a:scheme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SSIS</a:t>
          </a:r>
        </a:p>
      </dgm:t>
    </dgm:pt>
    <dgm:pt modelId="{FCB8B5FC-8CF7-46BB-A8AD-21C980E54E38}" type="parTrans" cxnId="{150E7047-F7CD-43B8-B6C7-3972DD1FEE76}">
      <dgm:prSet/>
      <dgm:spPr/>
      <dgm:t>
        <a:bodyPr/>
        <a:lstStyle/>
        <a:p>
          <a:endParaRPr lang="en-US"/>
        </a:p>
      </dgm:t>
    </dgm:pt>
    <dgm:pt modelId="{2D754961-0A66-4AF4-90C1-195188393C4D}" type="sibTrans" cxnId="{150E7047-F7CD-43B8-B6C7-3972DD1FEE76}">
      <dgm:prSet/>
      <dgm:spPr/>
      <dgm:t>
        <a:bodyPr/>
        <a:lstStyle/>
        <a:p>
          <a:endParaRPr lang="en-US"/>
        </a:p>
      </dgm:t>
    </dgm:pt>
    <dgm:pt modelId="{F0E18E85-9AA9-492F-98EA-9EA030518580}">
      <dgm:prSet phldrT="[Text]" phldr="0"/>
      <dgm:spPr>
        <a:solidFill>
          <a:schemeClr val="accent1">
            <a:lumMod val="50000"/>
          </a:scheme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SSAS</a:t>
          </a:r>
        </a:p>
      </dgm:t>
    </dgm:pt>
    <dgm:pt modelId="{4AE539E9-F6E9-4AD1-A01E-4EA5A1F93F60}" type="parTrans" cxnId="{1377A628-C62C-4B61-A22D-F6447B1E0442}">
      <dgm:prSet/>
      <dgm:spPr/>
      <dgm:t>
        <a:bodyPr/>
        <a:lstStyle/>
        <a:p>
          <a:endParaRPr lang="en-US"/>
        </a:p>
      </dgm:t>
    </dgm:pt>
    <dgm:pt modelId="{5832BB7A-A522-486B-BEEF-6D7551AFE91E}" type="sibTrans" cxnId="{1377A628-C62C-4B61-A22D-F6447B1E0442}">
      <dgm:prSet/>
      <dgm:spPr/>
      <dgm:t>
        <a:bodyPr/>
        <a:lstStyle/>
        <a:p>
          <a:endParaRPr lang="en-US"/>
        </a:p>
      </dgm:t>
    </dgm:pt>
    <dgm:pt modelId="{7D8F2936-C9CC-4FCC-9C50-0FF76040DF3D}">
      <dgm:prSet phldrT="[Text]" phldr="0"/>
      <dgm:spPr>
        <a:effectLst>
          <a:glow rad="63500">
            <a:schemeClr val="accent1">
              <a:satMod val="175000"/>
              <a:alpha val="40000"/>
            </a:schemeClr>
          </a:glow>
        </a:effectLst>
        <a:scene3d>
          <a:camera prst="obliqueTopLeft"/>
          <a:lightRig rig="threePt" dir="t"/>
        </a:scene3d>
        <a:sp3d>
          <a:bevelT prst="relaxedInset"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Quik Analysis and insights</a:t>
          </a:r>
        </a:p>
      </dgm:t>
    </dgm:pt>
    <dgm:pt modelId="{DAE6EF71-D9A2-46E7-A827-DAF6C4F852B7}" type="parTrans" cxnId="{2CE4980F-2094-409C-9F77-21E66DEB9BA7}">
      <dgm:prSet/>
      <dgm:spPr/>
      <dgm:t>
        <a:bodyPr/>
        <a:lstStyle/>
        <a:p>
          <a:endParaRPr lang="en-US"/>
        </a:p>
      </dgm:t>
    </dgm:pt>
    <dgm:pt modelId="{357FC3AE-E25A-4ABA-8981-3A93A528909E}" type="sibTrans" cxnId="{2CE4980F-2094-409C-9F77-21E66DEB9BA7}">
      <dgm:prSet/>
      <dgm:spPr/>
      <dgm:t>
        <a:bodyPr/>
        <a:lstStyle/>
        <a:p>
          <a:endParaRPr lang="en-US"/>
        </a:p>
      </dgm:t>
    </dgm:pt>
    <dgm:pt modelId="{04CA1FC1-A617-415E-88E5-0D8A325E589D}">
      <dgm:prSet phldrT="[Text]" phldr="0"/>
      <dgm:spPr>
        <a:scene3d>
          <a:camera prst="obliqueTopLeft"/>
          <a:lightRig rig="threePt" dir="t"/>
        </a:scene3d>
        <a:sp3d>
          <a:bevelT prst="relaxedInset"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Cube (Branch Performance)</a:t>
          </a:r>
        </a:p>
      </dgm:t>
    </dgm:pt>
    <dgm:pt modelId="{7BDE8F7E-8354-4640-80A1-7CBF0E92199F}" type="parTrans" cxnId="{2DB17224-1C6E-4F78-941F-C393B29C9379}">
      <dgm:prSet/>
      <dgm:spPr/>
      <dgm:t>
        <a:bodyPr/>
        <a:lstStyle/>
        <a:p>
          <a:endParaRPr lang="en-US"/>
        </a:p>
      </dgm:t>
    </dgm:pt>
    <dgm:pt modelId="{A09BBFC8-947F-4312-8A1C-380205008497}" type="sibTrans" cxnId="{2DB17224-1C6E-4F78-941F-C393B29C9379}">
      <dgm:prSet/>
      <dgm:spPr/>
      <dgm:t>
        <a:bodyPr/>
        <a:lstStyle/>
        <a:p>
          <a:endParaRPr lang="en-US"/>
        </a:p>
      </dgm:t>
    </dgm:pt>
    <dgm:pt modelId="{8F79D295-7069-4FD1-B644-C101C72ECBF5}">
      <dgm:prSet phldrT="[Text]" phldr="0"/>
      <dgm:spPr>
        <a:scene3d>
          <a:camera prst="obliqueTopLeft"/>
          <a:lightRig rig="threePt" dir="t"/>
        </a:scene3d>
        <a:sp3d>
          <a:bevelT prst="relaxedInset"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Extract from OLTP(Enormous data to handle )</a:t>
          </a:r>
        </a:p>
      </dgm:t>
    </dgm:pt>
    <dgm:pt modelId="{E6CE2932-5FA7-4203-9255-4D6E3C7A0901}" type="parTrans" cxnId="{E8AF89D4-1CCF-47D8-BE19-4560F027BBC7}">
      <dgm:prSet/>
      <dgm:spPr/>
      <dgm:t>
        <a:bodyPr/>
        <a:lstStyle/>
        <a:p>
          <a:endParaRPr lang="en-US"/>
        </a:p>
      </dgm:t>
    </dgm:pt>
    <dgm:pt modelId="{DFA195F4-E02A-4D30-A2EE-8F4E5D7DFDD7}" type="sibTrans" cxnId="{E8AF89D4-1CCF-47D8-BE19-4560F027BBC7}">
      <dgm:prSet/>
      <dgm:spPr/>
      <dgm:t>
        <a:bodyPr/>
        <a:lstStyle/>
        <a:p>
          <a:endParaRPr lang="en-US"/>
        </a:p>
      </dgm:t>
    </dgm:pt>
    <dgm:pt modelId="{0AE109D6-A18D-4DBA-8F9B-7931A16189FC}">
      <dgm:prSet phldrT="[Text]" phldr="0"/>
      <dgm:spPr>
        <a:scene3d>
          <a:camera prst="obliqueTopLeft"/>
          <a:lightRig rig="threePt" dir="t"/>
        </a:scene3d>
        <a:sp3d>
          <a:bevelT prst="relaxedInset"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Transform throw SQL commands and lookups</a:t>
          </a:r>
        </a:p>
      </dgm:t>
    </dgm:pt>
    <dgm:pt modelId="{6F8B119E-BFEB-4B88-92E5-8F41C1BDBF26}" type="parTrans" cxnId="{B42247C7-E16F-4FA8-8F03-643B08CE7C3A}">
      <dgm:prSet/>
      <dgm:spPr/>
      <dgm:t>
        <a:bodyPr/>
        <a:lstStyle/>
        <a:p>
          <a:endParaRPr lang="en-US"/>
        </a:p>
      </dgm:t>
    </dgm:pt>
    <dgm:pt modelId="{074E7B03-CA92-4C9D-8463-52D05C7DA56C}" type="sibTrans" cxnId="{B42247C7-E16F-4FA8-8F03-643B08CE7C3A}">
      <dgm:prSet/>
      <dgm:spPr/>
      <dgm:t>
        <a:bodyPr/>
        <a:lstStyle/>
        <a:p>
          <a:endParaRPr lang="en-US"/>
        </a:p>
      </dgm:t>
    </dgm:pt>
    <dgm:pt modelId="{B26F5866-D7E6-45B1-867E-56209971DFB1}">
      <dgm:prSet phldrT="[Text]" phldr="0"/>
      <dgm:spPr>
        <a:scene3d>
          <a:camera prst="obliqueTopLeft"/>
          <a:lightRig rig="threePt" dir="t"/>
        </a:scene3d>
        <a:sp3d>
          <a:bevelT prst="relaxedInset"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Load to data warehouse for dashboards and analysis </a:t>
          </a:r>
        </a:p>
      </dgm:t>
    </dgm:pt>
    <dgm:pt modelId="{3D42A2D4-82CE-40CD-8F93-AFD6325901EA}" type="parTrans" cxnId="{9D8D3438-7B2F-45CC-B12C-F9C3A1AFC99D}">
      <dgm:prSet/>
      <dgm:spPr/>
      <dgm:t>
        <a:bodyPr/>
        <a:lstStyle/>
        <a:p>
          <a:endParaRPr lang="en-US"/>
        </a:p>
      </dgm:t>
    </dgm:pt>
    <dgm:pt modelId="{BDBA6265-D417-47CC-922E-E4193AB02E87}" type="sibTrans" cxnId="{9D8D3438-7B2F-45CC-B12C-F9C3A1AFC99D}">
      <dgm:prSet/>
      <dgm:spPr/>
      <dgm:t>
        <a:bodyPr/>
        <a:lstStyle/>
        <a:p>
          <a:endParaRPr lang="en-US"/>
        </a:p>
      </dgm:t>
    </dgm:pt>
    <dgm:pt modelId="{259DC388-16C1-4420-90E2-8E5F092F43C4}">
      <dgm:prSet phldrT="[Text]" phldr="0"/>
      <dgm:spPr>
        <a:scene3d>
          <a:camera prst="obliqueTopLeft"/>
          <a:lightRig rig="threePt" dir="t"/>
        </a:scene3d>
        <a:sp3d>
          <a:bevelT prst="relaxedInset"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Cube (Student Performance)</a:t>
          </a:r>
        </a:p>
      </dgm:t>
    </dgm:pt>
    <dgm:pt modelId="{946A6174-5E0A-4676-A456-05D01EE26144}" type="parTrans" cxnId="{2F122B83-1B79-4255-B278-86A259714145}">
      <dgm:prSet/>
      <dgm:spPr/>
      <dgm:t>
        <a:bodyPr/>
        <a:lstStyle/>
        <a:p>
          <a:endParaRPr lang="en-US"/>
        </a:p>
      </dgm:t>
    </dgm:pt>
    <dgm:pt modelId="{BAB71995-5613-413E-A59C-CCEB23853071}" type="sibTrans" cxnId="{2F122B83-1B79-4255-B278-86A259714145}">
      <dgm:prSet/>
      <dgm:spPr/>
      <dgm:t>
        <a:bodyPr/>
        <a:lstStyle/>
        <a:p>
          <a:endParaRPr lang="en-US"/>
        </a:p>
      </dgm:t>
    </dgm:pt>
    <dgm:pt modelId="{59710ACB-69D8-468E-AC91-13639294EAAA}" type="pres">
      <dgm:prSet presAssocID="{8C4B7EBD-4C22-4F6E-935C-177B3E6C5E8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4CE7921-A5A2-46DD-9471-66395BF70E6D}" type="pres">
      <dgm:prSet presAssocID="{505F1D0E-C135-490A-AE3D-6967B3029B42}" presName="root" presStyleCnt="0"/>
      <dgm:spPr/>
    </dgm:pt>
    <dgm:pt modelId="{3CF62551-9374-40F2-BD14-F4FA4D107388}" type="pres">
      <dgm:prSet presAssocID="{505F1D0E-C135-490A-AE3D-6967B3029B42}" presName="rootComposite" presStyleCnt="0"/>
      <dgm:spPr/>
    </dgm:pt>
    <dgm:pt modelId="{333CD9C7-466C-4307-B9BE-726FA984BDD0}" type="pres">
      <dgm:prSet presAssocID="{505F1D0E-C135-490A-AE3D-6967B3029B42}" presName="rootText" presStyleLbl="node1" presStyleIdx="0" presStyleCnt="2"/>
      <dgm:spPr/>
    </dgm:pt>
    <dgm:pt modelId="{368EC902-8198-491F-9EBD-CD0B6DF2167C}" type="pres">
      <dgm:prSet presAssocID="{505F1D0E-C135-490A-AE3D-6967B3029B42}" presName="rootConnector" presStyleLbl="node1" presStyleIdx="0" presStyleCnt="2"/>
      <dgm:spPr/>
    </dgm:pt>
    <dgm:pt modelId="{C9DE67A0-119D-4782-9E7B-077ECE5A7EC3}" type="pres">
      <dgm:prSet presAssocID="{505F1D0E-C135-490A-AE3D-6967B3029B42}" presName="childShape" presStyleCnt="0"/>
      <dgm:spPr/>
    </dgm:pt>
    <dgm:pt modelId="{0D348205-E6FC-47A5-842D-B483C818B515}" type="pres">
      <dgm:prSet presAssocID="{E6CE2932-5FA7-4203-9255-4D6E3C7A0901}" presName="Name13" presStyleLbl="parChTrans1D2" presStyleIdx="0" presStyleCnt="6"/>
      <dgm:spPr/>
    </dgm:pt>
    <dgm:pt modelId="{72106310-9826-43B3-887A-70364CA02ABA}" type="pres">
      <dgm:prSet presAssocID="{8F79D295-7069-4FD1-B644-C101C72ECBF5}" presName="childText" presStyleLbl="bgAcc1" presStyleIdx="0" presStyleCnt="6" custScaleX="214220">
        <dgm:presLayoutVars>
          <dgm:bulletEnabled val="1"/>
        </dgm:presLayoutVars>
      </dgm:prSet>
      <dgm:spPr/>
    </dgm:pt>
    <dgm:pt modelId="{BE24AA90-0194-48B6-BED5-20B4CE3788D3}" type="pres">
      <dgm:prSet presAssocID="{6F8B119E-BFEB-4B88-92E5-8F41C1BDBF26}" presName="Name13" presStyleLbl="parChTrans1D2" presStyleIdx="1" presStyleCnt="6"/>
      <dgm:spPr/>
    </dgm:pt>
    <dgm:pt modelId="{B20CB2C1-6F86-4065-8CF8-0DBC23CFAB75}" type="pres">
      <dgm:prSet presAssocID="{0AE109D6-A18D-4DBA-8F9B-7931A16189FC}" presName="childText" presStyleLbl="bgAcc1" presStyleIdx="1" presStyleCnt="6" custScaleX="214220">
        <dgm:presLayoutVars>
          <dgm:bulletEnabled val="1"/>
        </dgm:presLayoutVars>
      </dgm:prSet>
      <dgm:spPr/>
    </dgm:pt>
    <dgm:pt modelId="{1939C885-FF96-4265-9BD1-011929DE3587}" type="pres">
      <dgm:prSet presAssocID="{3D42A2D4-82CE-40CD-8F93-AFD6325901EA}" presName="Name13" presStyleLbl="parChTrans1D2" presStyleIdx="2" presStyleCnt="6"/>
      <dgm:spPr/>
    </dgm:pt>
    <dgm:pt modelId="{269BBB8A-940A-4685-953E-505FBC896D4B}" type="pres">
      <dgm:prSet presAssocID="{B26F5866-D7E6-45B1-867E-56209971DFB1}" presName="childText" presStyleLbl="bgAcc1" presStyleIdx="2" presStyleCnt="6" custScaleX="214220">
        <dgm:presLayoutVars>
          <dgm:bulletEnabled val="1"/>
        </dgm:presLayoutVars>
      </dgm:prSet>
      <dgm:spPr/>
    </dgm:pt>
    <dgm:pt modelId="{EA43A0CF-A0F0-4ACC-8EBA-310863160A28}" type="pres">
      <dgm:prSet presAssocID="{F0E18E85-9AA9-492F-98EA-9EA030518580}" presName="root" presStyleCnt="0"/>
      <dgm:spPr/>
    </dgm:pt>
    <dgm:pt modelId="{7FBF514B-A9E4-4FE1-8FF5-727662A9B1EA}" type="pres">
      <dgm:prSet presAssocID="{F0E18E85-9AA9-492F-98EA-9EA030518580}" presName="rootComposite" presStyleCnt="0"/>
      <dgm:spPr/>
    </dgm:pt>
    <dgm:pt modelId="{CF0EE650-DB95-47CB-808D-9299BCD165EF}" type="pres">
      <dgm:prSet presAssocID="{F0E18E85-9AA9-492F-98EA-9EA030518580}" presName="rootText" presStyleLbl="node1" presStyleIdx="1" presStyleCnt="2"/>
      <dgm:spPr/>
    </dgm:pt>
    <dgm:pt modelId="{D18B361C-5281-4FF2-9AEE-6E56C1FBB7A4}" type="pres">
      <dgm:prSet presAssocID="{F0E18E85-9AA9-492F-98EA-9EA030518580}" presName="rootConnector" presStyleLbl="node1" presStyleIdx="1" presStyleCnt="2"/>
      <dgm:spPr/>
    </dgm:pt>
    <dgm:pt modelId="{1EB24B83-6130-4551-9836-C6F736D5B1A1}" type="pres">
      <dgm:prSet presAssocID="{F0E18E85-9AA9-492F-98EA-9EA030518580}" presName="childShape" presStyleCnt="0"/>
      <dgm:spPr/>
    </dgm:pt>
    <dgm:pt modelId="{5710A88D-1E6A-4893-A1E9-A7B5FA88C917}" type="pres">
      <dgm:prSet presAssocID="{DAE6EF71-D9A2-46E7-A827-DAF6C4F852B7}" presName="Name13" presStyleLbl="parChTrans1D2" presStyleIdx="3" presStyleCnt="6"/>
      <dgm:spPr/>
    </dgm:pt>
    <dgm:pt modelId="{C110223A-512F-4B00-BCB6-A88BE9F21027}" type="pres">
      <dgm:prSet presAssocID="{7D8F2936-C9CC-4FCC-9C50-0FF76040DF3D}" presName="childText" presStyleLbl="bgAcc1" presStyleIdx="3" presStyleCnt="6" custScaleX="200441">
        <dgm:presLayoutVars>
          <dgm:bulletEnabled val="1"/>
        </dgm:presLayoutVars>
      </dgm:prSet>
      <dgm:spPr/>
    </dgm:pt>
    <dgm:pt modelId="{FF2D570C-5D96-4414-BD5A-E601DFFEDA9E}" type="pres">
      <dgm:prSet presAssocID="{946A6174-5E0A-4676-A456-05D01EE26144}" presName="Name13" presStyleLbl="parChTrans1D2" presStyleIdx="4" presStyleCnt="6"/>
      <dgm:spPr/>
    </dgm:pt>
    <dgm:pt modelId="{3922AF24-89A8-4E61-9FC9-BBB943DC6098}" type="pres">
      <dgm:prSet presAssocID="{259DC388-16C1-4420-90E2-8E5F092F43C4}" presName="childText" presStyleLbl="bgAcc1" presStyleIdx="4" presStyleCnt="6" custScaleX="204636">
        <dgm:presLayoutVars>
          <dgm:bulletEnabled val="1"/>
        </dgm:presLayoutVars>
      </dgm:prSet>
      <dgm:spPr/>
    </dgm:pt>
    <dgm:pt modelId="{C395F622-0969-4783-BADA-9A3A68C9AC32}" type="pres">
      <dgm:prSet presAssocID="{7BDE8F7E-8354-4640-80A1-7CBF0E92199F}" presName="Name13" presStyleLbl="parChTrans1D2" presStyleIdx="5" presStyleCnt="6"/>
      <dgm:spPr/>
    </dgm:pt>
    <dgm:pt modelId="{CE6E2F67-90F8-4C86-B6BF-16FE2D2784D3}" type="pres">
      <dgm:prSet presAssocID="{04CA1FC1-A617-415E-88E5-0D8A325E589D}" presName="childText" presStyleLbl="bgAcc1" presStyleIdx="5" presStyleCnt="6" custScaleX="204636">
        <dgm:presLayoutVars>
          <dgm:bulletEnabled val="1"/>
        </dgm:presLayoutVars>
      </dgm:prSet>
      <dgm:spPr/>
    </dgm:pt>
  </dgm:ptLst>
  <dgm:cxnLst>
    <dgm:cxn modelId="{DF124F05-E266-463B-80CF-1C7F1B7CDF8E}" type="presOf" srcId="{F0E18E85-9AA9-492F-98EA-9EA030518580}" destId="{D18B361C-5281-4FF2-9AEE-6E56C1FBB7A4}" srcOrd="1" destOrd="0" presId="urn:microsoft.com/office/officeart/2005/8/layout/hierarchy3"/>
    <dgm:cxn modelId="{AED36F05-23BC-4FF0-85E8-D21BD7BF99C2}" type="presOf" srcId="{0AE109D6-A18D-4DBA-8F9B-7931A16189FC}" destId="{B20CB2C1-6F86-4065-8CF8-0DBC23CFAB75}" srcOrd="0" destOrd="0" presId="urn:microsoft.com/office/officeart/2005/8/layout/hierarchy3"/>
    <dgm:cxn modelId="{96620706-48BB-4B33-B003-7FA073F208C5}" type="presOf" srcId="{8F79D295-7069-4FD1-B644-C101C72ECBF5}" destId="{72106310-9826-43B3-887A-70364CA02ABA}" srcOrd="0" destOrd="0" presId="urn:microsoft.com/office/officeart/2005/8/layout/hierarchy3"/>
    <dgm:cxn modelId="{2CE4980F-2094-409C-9F77-21E66DEB9BA7}" srcId="{F0E18E85-9AA9-492F-98EA-9EA030518580}" destId="{7D8F2936-C9CC-4FCC-9C50-0FF76040DF3D}" srcOrd="0" destOrd="0" parTransId="{DAE6EF71-D9A2-46E7-A827-DAF6C4F852B7}" sibTransId="{357FC3AE-E25A-4ABA-8981-3A93A528909E}"/>
    <dgm:cxn modelId="{6B4F3F1F-3569-4FC9-9D8E-4F5D63FD9086}" type="presOf" srcId="{04CA1FC1-A617-415E-88E5-0D8A325E589D}" destId="{CE6E2F67-90F8-4C86-B6BF-16FE2D2784D3}" srcOrd="0" destOrd="0" presId="urn:microsoft.com/office/officeart/2005/8/layout/hierarchy3"/>
    <dgm:cxn modelId="{7566DC21-5452-418C-80DB-0F7193C5E658}" type="presOf" srcId="{8C4B7EBD-4C22-4F6E-935C-177B3E6C5E8F}" destId="{59710ACB-69D8-468E-AC91-13639294EAAA}" srcOrd="0" destOrd="0" presId="urn:microsoft.com/office/officeart/2005/8/layout/hierarchy3"/>
    <dgm:cxn modelId="{2DB17224-1C6E-4F78-941F-C393B29C9379}" srcId="{F0E18E85-9AA9-492F-98EA-9EA030518580}" destId="{04CA1FC1-A617-415E-88E5-0D8A325E589D}" srcOrd="2" destOrd="0" parTransId="{7BDE8F7E-8354-4640-80A1-7CBF0E92199F}" sibTransId="{A09BBFC8-947F-4312-8A1C-380205008497}"/>
    <dgm:cxn modelId="{1377A628-C62C-4B61-A22D-F6447B1E0442}" srcId="{8C4B7EBD-4C22-4F6E-935C-177B3E6C5E8F}" destId="{F0E18E85-9AA9-492F-98EA-9EA030518580}" srcOrd="1" destOrd="0" parTransId="{4AE539E9-F6E9-4AD1-A01E-4EA5A1F93F60}" sibTransId="{5832BB7A-A522-486B-BEEF-6D7551AFE91E}"/>
    <dgm:cxn modelId="{9D8D3438-7B2F-45CC-B12C-F9C3A1AFC99D}" srcId="{505F1D0E-C135-490A-AE3D-6967B3029B42}" destId="{B26F5866-D7E6-45B1-867E-56209971DFB1}" srcOrd="2" destOrd="0" parTransId="{3D42A2D4-82CE-40CD-8F93-AFD6325901EA}" sibTransId="{BDBA6265-D417-47CC-922E-E4193AB02E87}"/>
    <dgm:cxn modelId="{DB855E3A-78CE-46DD-A438-487FF612E8AB}" type="presOf" srcId="{B26F5866-D7E6-45B1-867E-56209971DFB1}" destId="{269BBB8A-940A-4685-953E-505FBC896D4B}" srcOrd="0" destOrd="0" presId="urn:microsoft.com/office/officeart/2005/8/layout/hierarchy3"/>
    <dgm:cxn modelId="{7AB8F83F-1085-4E3E-8F0F-6B9893EBBC4B}" type="presOf" srcId="{946A6174-5E0A-4676-A456-05D01EE26144}" destId="{FF2D570C-5D96-4414-BD5A-E601DFFEDA9E}" srcOrd="0" destOrd="0" presId="urn:microsoft.com/office/officeart/2005/8/layout/hierarchy3"/>
    <dgm:cxn modelId="{036FB35E-1650-46C6-99CB-27F5A7FCBB88}" type="presOf" srcId="{7D8F2936-C9CC-4FCC-9C50-0FF76040DF3D}" destId="{C110223A-512F-4B00-BCB6-A88BE9F21027}" srcOrd="0" destOrd="0" presId="urn:microsoft.com/office/officeart/2005/8/layout/hierarchy3"/>
    <dgm:cxn modelId="{150E7047-F7CD-43B8-B6C7-3972DD1FEE76}" srcId="{8C4B7EBD-4C22-4F6E-935C-177B3E6C5E8F}" destId="{505F1D0E-C135-490A-AE3D-6967B3029B42}" srcOrd="0" destOrd="0" parTransId="{FCB8B5FC-8CF7-46BB-A8AD-21C980E54E38}" sibTransId="{2D754961-0A66-4AF4-90C1-195188393C4D}"/>
    <dgm:cxn modelId="{4E29114F-8DDC-4840-AA03-C4A27C293F97}" type="presOf" srcId="{3D42A2D4-82CE-40CD-8F93-AFD6325901EA}" destId="{1939C885-FF96-4265-9BD1-011929DE3587}" srcOrd="0" destOrd="0" presId="urn:microsoft.com/office/officeart/2005/8/layout/hierarchy3"/>
    <dgm:cxn modelId="{007F577C-A628-4145-A110-C9F260A3CC91}" type="presOf" srcId="{505F1D0E-C135-490A-AE3D-6967B3029B42}" destId="{368EC902-8198-491F-9EBD-CD0B6DF2167C}" srcOrd="1" destOrd="0" presId="urn:microsoft.com/office/officeart/2005/8/layout/hierarchy3"/>
    <dgm:cxn modelId="{2F122B83-1B79-4255-B278-86A259714145}" srcId="{F0E18E85-9AA9-492F-98EA-9EA030518580}" destId="{259DC388-16C1-4420-90E2-8E5F092F43C4}" srcOrd="1" destOrd="0" parTransId="{946A6174-5E0A-4676-A456-05D01EE26144}" sibTransId="{BAB71995-5613-413E-A59C-CCEB23853071}"/>
    <dgm:cxn modelId="{15E7A68E-E1FC-4421-8CC9-77FBC8B1D6C5}" type="presOf" srcId="{7BDE8F7E-8354-4640-80A1-7CBF0E92199F}" destId="{C395F622-0969-4783-BADA-9A3A68C9AC32}" srcOrd="0" destOrd="0" presId="urn:microsoft.com/office/officeart/2005/8/layout/hierarchy3"/>
    <dgm:cxn modelId="{6A4C8A9D-9B44-4CDF-BA0D-B73BD42E39FD}" type="presOf" srcId="{F0E18E85-9AA9-492F-98EA-9EA030518580}" destId="{CF0EE650-DB95-47CB-808D-9299BCD165EF}" srcOrd="0" destOrd="0" presId="urn:microsoft.com/office/officeart/2005/8/layout/hierarchy3"/>
    <dgm:cxn modelId="{D7FB57AE-3E32-4FF7-91E4-E291E17A6209}" type="presOf" srcId="{6F8B119E-BFEB-4B88-92E5-8F41C1BDBF26}" destId="{BE24AA90-0194-48B6-BED5-20B4CE3788D3}" srcOrd="0" destOrd="0" presId="urn:microsoft.com/office/officeart/2005/8/layout/hierarchy3"/>
    <dgm:cxn modelId="{B42247C7-E16F-4FA8-8F03-643B08CE7C3A}" srcId="{505F1D0E-C135-490A-AE3D-6967B3029B42}" destId="{0AE109D6-A18D-4DBA-8F9B-7931A16189FC}" srcOrd="1" destOrd="0" parTransId="{6F8B119E-BFEB-4B88-92E5-8F41C1BDBF26}" sibTransId="{074E7B03-CA92-4C9D-8463-52D05C7DA56C}"/>
    <dgm:cxn modelId="{FE7399CD-6D3F-4483-96FA-5C71705BEB5E}" type="presOf" srcId="{259DC388-16C1-4420-90E2-8E5F092F43C4}" destId="{3922AF24-89A8-4E61-9FC9-BBB943DC6098}" srcOrd="0" destOrd="0" presId="urn:microsoft.com/office/officeart/2005/8/layout/hierarchy3"/>
    <dgm:cxn modelId="{E8AF89D4-1CCF-47D8-BE19-4560F027BBC7}" srcId="{505F1D0E-C135-490A-AE3D-6967B3029B42}" destId="{8F79D295-7069-4FD1-B644-C101C72ECBF5}" srcOrd="0" destOrd="0" parTransId="{E6CE2932-5FA7-4203-9255-4D6E3C7A0901}" sibTransId="{DFA195F4-E02A-4D30-A2EE-8F4E5D7DFDD7}"/>
    <dgm:cxn modelId="{D8855CE1-378E-4728-8099-7EE1C56C1CEA}" type="presOf" srcId="{E6CE2932-5FA7-4203-9255-4D6E3C7A0901}" destId="{0D348205-E6FC-47A5-842D-B483C818B515}" srcOrd="0" destOrd="0" presId="urn:microsoft.com/office/officeart/2005/8/layout/hierarchy3"/>
    <dgm:cxn modelId="{81A0ADF1-6EBB-4DA4-A016-FACC15ADE33C}" type="presOf" srcId="{505F1D0E-C135-490A-AE3D-6967B3029B42}" destId="{333CD9C7-466C-4307-B9BE-726FA984BDD0}" srcOrd="0" destOrd="0" presId="urn:microsoft.com/office/officeart/2005/8/layout/hierarchy3"/>
    <dgm:cxn modelId="{35F870FF-E007-49AD-A006-A5C9AB9431FA}" type="presOf" srcId="{DAE6EF71-D9A2-46E7-A827-DAF6C4F852B7}" destId="{5710A88D-1E6A-4893-A1E9-A7B5FA88C917}" srcOrd="0" destOrd="0" presId="urn:microsoft.com/office/officeart/2005/8/layout/hierarchy3"/>
    <dgm:cxn modelId="{6EC4BC17-A242-4E2D-9006-6553D2247C78}" type="presParOf" srcId="{59710ACB-69D8-468E-AC91-13639294EAAA}" destId="{C4CE7921-A5A2-46DD-9471-66395BF70E6D}" srcOrd="0" destOrd="0" presId="urn:microsoft.com/office/officeart/2005/8/layout/hierarchy3"/>
    <dgm:cxn modelId="{570173B2-FB0E-466C-974C-BE1352F0DC95}" type="presParOf" srcId="{C4CE7921-A5A2-46DD-9471-66395BF70E6D}" destId="{3CF62551-9374-40F2-BD14-F4FA4D107388}" srcOrd="0" destOrd="0" presId="urn:microsoft.com/office/officeart/2005/8/layout/hierarchy3"/>
    <dgm:cxn modelId="{BEFFF206-818C-471B-89A1-5638B1B3778E}" type="presParOf" srcId="{3CF62551-9374-40F2-BD14-F4FA4D107388}" destId="{333CD9C7-466C-4307-B9BE-726FA984BDD0}" srcOrd="0" destOrd="0" presId="urn:microsoft.com/office/officeart/2005/8/layout/hierarchy3"/>
    <dgm:cxn modelId="{C527CA29-52F5-4EB8-B679-E70D9703417A}" type="presParOf" srcId="{3CF62551-9374-40F2-BD14-F4FA4D107388}" destId="{368EC902-8198-491F-9EBD-CD0B6DF2167C}" srcOrd="1" destOrd="0" presId="urn:microsoft.com/office/officeart/2005/8/layout/hierarchy3"/>
    <dgm:cxn modelId="{1F542DAC-231A-459E-A474-BBC7E81F9942}" type="presParOf" srcId="{C4CE7921-A5A2-46DD-9471-66395BF70E6D}" destId="{C9DE67A0-119D-4782-9E7B-077ECE5A7EC3}" srcOrd="1" destOrd="0" presId="urn:microsoft.com/office/officeart/2005/8/layout/hierarchy3"/>
    <dgm:cxn modelId="{334414FE-AF49-48E8-A045-FB310C15FFFE}" type="presParOf" srcId="{C9DE67A0-119D-4782-9E7B-077ECE5A7EC3}" destId="{0D348205-E6FC-47A5-842D-B483C818B515}" srcOrd="0" destOrd="0" presId="urn:microsoft.com/office/officeart/2005/8/layout/hierarchy3"/>
    <dgm:cxn modelId="{0E6E2AD2-F3AC-47FC-9701-CC5F0EAFC87D}" type="presParOf" srcId="{C9DE67A0-119D-4782-9E7B-077ECE5A7EC3}" destId="{72106310-9826-43B3-887A-70364CA02ABA}" srcOrd="1" destOrd="0" presId="urn:microsoft.com/office/officeart/2005/8/layout/hierarchy3"/>
    <dgm:cxn modelId="{B99D3D16-8146-43BB-94CA-6F8300AC89E2}" type="presParOf" srcId="{C9DE67A0-119D-4782-9E7B-077ECE5A7EC3}" destId="{BE24AA90-0194-48B6-BED5-20B4CE3788D3}" srcOrd="2" destOrd="0" presId="urn:microsoft.com/office/officeart/2005/8/layout/hierarchy3"/>
    <dgm:cxn modelId="{25696C9D-7141-461E-82F5-0B8F24C251B8}" type="presParOf" srcId="{C9DE67A0-119D-4782-9E7B-077ECE5A7EC3}" destId="{B20CB2C1-6F86-4065-8CF8-0DBC23CFAB75}" srcOrd="3" destOrd="0" presId="urn:microsoft.com/office/officeart/2005/8/layout/hierarchy3"/>
    <dgm:cxn modelId="{9A2ABCA0-FBCC-481C-8D78-DF290A105688}" type="presParOf" srcId="{C9DE67A0-119D-4782-9E7B-077ECE5A7EC3}" destId="{1939C885-FF96-4265-9BD1-011929DE3587}" srcOrd="4" destOrd="0" presId="urn:microsoft.com/office/officeart/2005/8/layout/hierarchy3"/>
    <dgm:cxn modelId="{CE998B57-6873-4DDA-94D6-D651C20DBC25}" type="presParOf" srcId="{C9DE67A0-119D-4782-9E7B-077ECE5A7EC3}" destId="{269BBB8A-940A-4685-953E-505FBC896D4B}" srcOrd="5" destOrd="0" presId="urn:microsoft.com/office/officeart/2005/8/layout/hierarchy3"/>
    <dgm:cxn modelId="{6FCD8439-7F1E-4D33-A381-9CAA573744E2}" type="presParOf" srcId="{59710ACB-69D8-468E-AC91-13639294EAAA}" destId="{EA43A0CF-A0F0-4ACC-8EBA-310863160A28}" srcOrd="1" destOrd="0" presId="urn:microsoft.com/office/officeart/2005/8/layout/hierarchy3"/>
    <dgm:cxn modelId="{AF3BB537-649A-423C-97F6-12E67FE33FF2}" type="presParOf" srcId="{EA43A0CF-A0F0-4ACC-8EBA-310863160A28}" destId="{7FBF514B-A9E4-4FE1-8FF5-727662A9B1EA}" srcOrd="0" destOrd="0" presId="urn:microsoft.com/office/officeart/2005/8/layout/hierarchy3"/>
    <dgm:cxn modelId="{B5B36F4E-F6CB-4095-BDC2-39D47A8A0A7F}" type="presParOf" srcId="{7FBF514B-A9E4-4FE1-8FF5-727662A9B1EA}" destId="{CF0EE650-DB95-47CB-808D-9299BCD165EF}" srcOrd="0" destOrd="0" presId="urn:microsoft.com/office/officeart/2005/8/layout/hierarchy3"/>
    <dgm:cxn modelId="{57B788F0-E616-4F5D-B010-BDCB3DB6361C}" type="presParOf" srcId="{7FBF514B-A9E4-4FE1-8FF5-727662A9B1EA}" destId="{D18B361C-5281-4FF2-9AEE-6E56C1FBB7A4}" srcOrd="1" destOrd="0" presId="urn:microsoft.com/office/officeart/2005/8/layout/hierarchy3"/>
    <dgm:cxn modelId="{95EF3AC8-E012-4AAC-A07D-E19F68C50377}" type="presParOf" srcId="{EA43A0CF-A0F0-4ACC-8EBA-310863160A28}" destId="{1EB24B83-6130-4551-9836-C6F736D5B1A1}" srcOrd="1" destOrd="0" presId="urn:microsoft.com/office/officeart/2005/8/layout/hierarchy3"/>
    <dgm:cxn modelId="{DCB0D16F-A00B-47C5-90FA-64B2FAF34580}" type="presParOf" srcId="{1EB24B83-6130-4551-9836-C6F736D5B1A1}" destId="{5710A88D-1E6A-4893-A1E9-A7B5FA88C917}" srcOrd="0" destOrd="0" presId="urn:microsoft.com/office/officeart/2005/8/layout/hierarchy3"/>
    <dgm:cxn modelId="{A022F805-8115-4539-A3E5-B5052BA46CFE}" type="presParOf" srcId="{1EB24B83-6130-4551-9836-C6F736D5B1A1}" destId="{C110223A-512F-4B00-BCB6-A88BE9F21027}" srcOrd="1" destOrd="0" presId="urn:microsoft.com/office/officeart/2005/8/layout/hierarchy3"/>
    <dgm:cxn modelId="{BFB95D54-D5D2-42FB-9A5C-A84936EA8576}" type="presParOf" srcId="{1EB24B83-6130-4551-9836-C6F736D5B1A1}" destId="{FF2D570C-5D96-4414-BD5A-E601DFFEDA9E}" srcOrd="2" destOrd="0" presId="urn:microsoft.com/office/officeart/2005/8/layout/hierarchy3"/>
    <dgm:cxn modelId="{D4CCB943-931D-4B02-898E-F2CBB1264B61}" type="presParOf" srcId="{1EB24B83-6130-4551-9836-C6F736D5B1A1}" destId="{3922AF24-89A8-4E61-9FC9-BBB943DC6098}" srcOrd="3" destOrd="0" presId="urn:microsoft.com/office/officeart/2005/8/layout/hierarchy3"/>
    <dgm:cxn modelId="{C3A09C03-9119-421A-807F-0FE2F9075A0C}" type="presParOf" srcId="{1EB24B83-6130-4551-9836-C6F736D5B1A1}" destId="{C395F622-0969-4783-BADA-9A3A68C9AC32}" srcOrd="4" destOrd="0" presId="urn:microsoft.com/office/officeart/2005/8/layout/hierarchy3"/>
    <dgm:cxn modelId="{BC086B27-114D-4E5C-83A9-D392EA0B9A7D}" type="presParOf" srcId="{1EB24B83-6130-4551-9836-C6F736D5B1A1}" destId="{CE6E2F67-90F8-4C86-B6BF-16FE2D2784D3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4BC95C12-4ACF-4EC6-ABBD-FB111DD8650E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>
        <a:scene3d>
          <a:camera prst="obliqueTopLeft"/>
          <a:lightRig rig="threePt" dir="t"/>
        </a:scene3d>
      </dgm:spPr>
      <dgm:t>
        <a:bodyPr/>
        <a:lstStyle/>
        <a:p>
          <a:endParaRPr lang="en-US"/>
        </a:p>
      </dgm:t>
    </dgm:pt>
    <dgm:pt modelId="{2759417A-C0A8-466D-819A-39DB41BE5A0D}">
      <dgm:prSet phldrT="[Text]" phldr="0" custT="1"/>
      <dgm:spPr>
        <a:scene3d>
          <a:camera prst="obliqueTopLeft"/>
          <a:lightRig rig="threePt" dir="t"/>
        </a:scene3d>
        <a:sp3d>
          <a:bevelT/>
        </a:sp3d>
      </dgm:spPr>
      <dgm:t>
        <a:bodyPr/>
        <a:lstStyle/>
        <a:p>
          <a:r>
            <a:rPr lang="en-US" sz="4800" dirty="0"/>
            <a:t>SSRS</a:t>
          </a:r>
        </a:p>
      </dgm:t>
    </dgm:pt>
    <dgm:pt modelId="{AE24C267-BEA7-4E23-97CE-11F279647053}" type="parTrans" cxnId="{51950055-043A-408E-8610-7811095CBE9F}">
      <dgm:prSet/>
      <dgm:spPr/>
      <dgm:t>
        <a:bodyPr/>
        <a:lstStyle/>
        <a:p>
          <a:endParaRPr lang="en-US"/>
        </a:p>
      </dgm:t>
    </dgm:pt>
    <dgm:pt modelId="{378B1CA8-EDCD-4B57-9841-368AE77CD2EB}" type="sibTrans" cxnId="{51950055-043A-408E-8610-7811095CBE9F}">
      <dgm:prSet/>
      <dgm:spPr/>
      <dgm:t>
        <a:bodyPr/>
        <a:lstStyle/>
        <a:p>
          <a:endParaRPr lang="en-US"/>
        </a:p>
      </dgm:t>
    </dgm:pt>
    <dgm:pt modelId="{0F61A893-7F8A-48A5-8E11-F4C288376BA4}" type="pres">
      <dgm:prSet presAssocID="{4BC95C12-4ACF-4EC6-ABBD-FB111DD8650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722C633-5027-49C4-824F-601EDEA2CA36}" type="pres">
      <dgm:prSet presAssocID="{2759417A-C0A8-466D-819A-39DB41BE5A0D}" presName="root" presStyleCnt="0"/>
      <dgm:spPr>
        <a:scene3d>
          <a:camera prst="obliqueTopLeft"/>
          <a:lightRig rig="threePt" dir="t"/>
        </a:scene3d>
        <a:sp3d>
          <a:bevelT/>
        </a:sp3d>
      </dgm:spPr>
    </dgm:pt>
    <dgm:pt modelId="{2E6032A2-5FC8-447E-9541-A57C74A0F73A}" type="pres">
      <dgm:prSet presAssocID="{2759417A-C0A8-466D-819A-39DB41BE5A0D}" presName="rootComposite" presStyleCnt="0"/>
      <dgm:spPr>
        <a:scene3d>
          <a:camera prst="obliqueTopLeft"/>
          <a:lightRig rig="threePt" dir="t"/>
        </a:scene3d>
        <a:sp3d>
          <a:bevelT/>
        </a:sp3d>
      </dgm:spPr>
    </dgm:pt>
    <dgm:pt modelId="{9D70DF89-A849-4FBB-844B-58E2322B5EF9}" type="pres">
      <dgm:prSet presAssocID="{2759417A-C0A8-466D-819A-39DB41BE5A0D}" presName="rootText" presStyleLbl="node1" presStyleIdx="0" presStyleCnt="1" custLinFactX="-400000" custLinFactY="-100000" custLinFactNeighborX="-455730" custLinFactNeighborY="-185348"/>
      <dgm:spPr/>
    </dgm:pt>
    <dgm:pt modelId="{54B7F59E-3D70-471E-9A5A-36E352710292}" type="pres">
      <dgm:prSet presAssocID="{2759417A-C0A8-466D-819A-39DB41BE5A0D}" presName="rootConnector" presStyleLbl="node1" presStyleIdx="0" presStyleCnt="1"/>
      <dgm:spPr/>
    </dgm:pt>
    <dgm:pt modelId="{D8AD17C9-95AD-4B30-B099-CCEE247F089B}" type="pres">
      <dgm:prSet presAssocID="{2759417A-C0A8-466D-819A-39DB41BE5A0D}" presName="childShape" presStyleCnt="0"/>
      <dgm:spPr>
        <a:scene3d>
          <a:camera prst="obliqueTopLeft"/>
          <a:lightRig rig="threePt" dir="t"/>
        </a:scene3d>
        <a:sp3d>
          <a:bevelT/>
        </a:sp3d>
      </dgm:spPr>
    </dgm:pt>
  </dgm:ptLst>
  <dgm:cxnLst>
    <dgm:cxn modelId="{156CB518-E638-45B3-8C08-03D1AAA00C0F}" type="presOf" srcId="{2759417A-C0A8-466D-819A-39DB41BE5A0D}" destId="{9D70DF89-A849-4FBB-844B-58E2322B5EF9}" srcOrd="0" destOrd="0" presId="urn:microsoft.com/office/officeart/2005/8/layout/hierarchy3"/>
    <dgm:cxn modelId="{9ABE341F-1CE8-4036-B481-2D58DDC650B7}" type="presOf" srcId="{4BC95C12-4ACF-4EC6-ABBD-FB111DD8650E}" destId="{0F61A893-7F8A-48A5-8E11-F4C288376BA4}" srcOrd="0" destOrd="0" presId="urn:microsoft.com/office/officeart/2005/8/layout/hierarchy3"/>
    <dgm:cxn modelId="{51950055-043A-408E-8610-7811095CBE9F}" srcId="{4BC95C12-4ACF-4EC6-ABBD-FB111DD8650E}" destId="{2759417A-C0A8-466D-819A-39DB41BE5A0D}" srcOrd="0" destOrd="0" parTransId="{AE24C267-BEA7-4E23-97CE-11F279647053}" sibTransId="{378B1CA8-EDCD-4B57-9841-368AE77CD2EB}"/>
    <dgm:cxn modelId="{20984BE3-8E50-47B4-A2AB-B3B16D7CDA0B}" type="presOf" srcId="{2759417A-C0A8-466D-819A-39DB41BE5A0D}" destId="{54B7F59E-3D70-471E-9A5A-36E352710292}" srcOrd="1" destOrd="0" presId="urn:microsoft.com/office/officeart/2005/8/layout/hierarchy3"/>
    <dgm:cxn modelId="{30FB6617-80FD-4CDE-BE4F-B1AF4CB1F89B}" type="presParOf" srcId="{0F61A893-7F8A-48A5-8E11-F4C288376BA4}" destId="{0722C633-5027-49C4-824F-601EDEA2CA36}" srcOrd="0" destOrd="0" presId="urn:microsoft.com/office/officeart/2005/8/layout/hierarchy3"/>
    <dgm:cxn modelId="{64A594E0-8DD8-4F5C-869A-942035596D28}" type="presParOf" srcId="{0722C633-5027-49C4-824F-601EDEA2CA36}" destId="{2E6032A2-5FC8-447E-9541-A57C74A0F73A}" srcOrd="0" destOrd="0" presId="urn:microsoft.com/office/officeart/2005/8/layout/hierarchy3"/>
    <dgm:cxn modelId="{11BE07D3-E0B8-48F8-A45B-C0DB451D504A}" type="presParOf" srcId="{2E6032A2-5FC8-447E-9541-A57C74A0F73A}" destId="{9D70DF89-A849-4FBB-844B-58E2322B5EF9}" srcOrd="0" destOrd="0" presId="urn:microsoft.com/office/officeart/2005/8/layout/hierarchy3"/>
    <dgm:cxn modelId="{1AAB04A0-7E2D-437F-8253-C253BAC2BAB8}" type="presParOf" srcId="{2E6032A2-5FC8-447E-9541-A57C74A0F73A}" destId="{54B7F59E-3D70-471E-9A5A-36E352710292}" srcOrd="1" destOrd="0" presId="urn:microsoft.com/office/officeart/2005/8/layout/hierarchy3"/>
    <dgm:cxn modelId="{03E48FF2-F8CE-4698-A2FC-AA878E36FA30}" type="presParOf" srcId="{0722C633-5027-49C4-824F-601EDEA2CA36}" destId="{D8AD17C9-95AD-4B30-B099-CCEE247F089B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2C968473-8B8A-49A7-AEF4-E757C13A7569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3855544-9C61-49BA-AD47-BB5EF171C707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5</a:t>
          </a:r>
        </a:p>
      </dgm:t>
    </dgm:pt>
    <dgm:pt modelId="{C2094545-1D1A-46E7-9D27-45DDF1AF9C5B}" type="parTrans" cxnId="{5992A821-58BD-474D-AA81-BE28B2B17B26}">
      <dgm:prSet/>
      <dgm:spPr/>
      <dgm:t>
        <a:bodyPr/>
        <a:lstStyle/>
        <a:p>
          <a:endParaRPr lang="en-US"/>
        </a:p>
      </dgm:t>
    </dgm:pt>
    <dgm:pt modelId="{D35E05A3-D7B5-4442-AA11-AC6B15CC0A72}" type="sibTrans" cxnId="{5992A821-58BD-474D-AA81-BE28B2B17B26}">
      <dgm:prSet/>
      <dgm:spPr/>
      <dgm:t>
        <a:bodyPr/>
        <a:lstStyle/>
        <a:p>
          <a:endParaRPr lang="en-US"/>
        </a:p>
      </dgm:t>
    </dgm:pt>
    <dgm:pt modelId="{4F5F28C1-8D2E-468F-86DB-72D8E0DB5F9A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Dashboards</a:t>
          </a:r>
        </a:p>
      </dgm:t>
    </dgm:pt>
    <dgm:pt modelId="{026F6EB5-106C-4F1B-AE95-F44334B3A965}" type="parTrans" cxnId="{4DBC1A50-9573-416E-AFBA-D631FA6FB54D}">
      <dgm:prSet/>
      <dgm:spPr/>
      <dgm:t>
        <a:bodyPr/>
        <a:lstStyle/>
        <a:p>
          <a:endParaRPr lang="en-US"/>
        </a:p>
      </dgm:t>
    </dgm:pt>
    <dgm:pt modelId="{7B50FC29-6D0A-4301-BACD-B95BFA5D3B2B}" type="sibTrans" cxnId="{4DBC1A50-9573-416E-AFBA-D631FA6FB54D}">
      <dgm:prSet/>
      <dgm:spPr/>
      <dgm:t>
        <a:bodyPr/>
        <a:lstStyle/>
        <a:p>
          <a:endParaRPr lang="en-US"/>
        </a:p>
      </dgm:t>
    </dgm:pt>
    <dgm:pt modelId="{061DE3C0-7967-4940-81E8-1A8BFC5CE727}" type="pres">
      <dgm:prSet presAssocID="{2C968473-8B8A-49A7-AEF4-E757C13A7569}" presName="linearFlow" presStyleCnt="0">
        <dgm:presLayoutVars>
          <dgm:dir/>
          <dgm:animLvl val="lvl"/>
          <dgm:resizeHandles val="exact"/>
        </dgm:presLayoutVars>
      </dgm:prSet>
      <dgm:spPr/>
    </dgm:pt>
    <dgm:pt modelId="{CFA1961D-2894-4349-AFE6-74B6959C66BE}" type="pres">
      <dgm:prSet presAssocID="{D3855544-9C61-49BA-AD47-BB5EF171C707}" presName="composite" presStyleCnt="0"/>
      <dgm:spPr/>
    </dgm:pt>
    <dgm:pt modelId="{588590F4-D96D-4258-B643-11EA322739DB}" type="pres">
      <dgm:prSet presAssocID="{D3855544-9C61-49BA-AD47-BB5EF171C707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8DDCFB98-51F2-466C-9834-9DC3DD644ECB}" type="pres">
      <dgm:prSet presAssocID="{D3855544-9C61-49BA-AD47-BB5EF171C707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5992A821-58BD-474D-AA81-BE28B2B17B26}" srcId="{2C968473-8B8A-49A7-AEF4-E757C13A7569}" destId="{D3855544-9C61-49BA-AD47-BB5EF171C707}" srcOrd="0" destOrd="0" parTransId="{C2094545-1D1A-46E7-9D27-45DDF1AF9C5B}" sibTransId="{D35E05A3-D7B5-4442-AA11-AC6B15CC0A72}"/>
    <dgm:cxn modelId="{4DBC1A50-9573-416E-AFBA-D631FA6FB54D}" srcId="{D3855544-9C61-49BA-AD47-BB5EF171C707}" destId="{4F5F28C1-8D2E-468F-86DB-72D8E0DB5F9A}" srcOrd="0" destOrd="0" parTransId="{026F6EB5-106C-4F1B-AE95-F44334B3A965}" sibTransId="{7B50FC29-6D0A-4301-BACD-B95BFA5D3B2B}"/>
    <dgm:cxn modelId="{63B6C65A-5969-45D6-9FFA-1E6DD8A76175}" type="presOf" srcId="{D3855544-9C61-49BA-AD47-BB5EF171C707}" destId="{588590F4-D96D-4258-B643-11EA322739DB}" srcOrd="0" destOrd="0" presId="urn:microsoft.com/office/officeart/2005/8/layout/chevron2"/>
    <dgm:cxn modelId="{850054DF-6E47-4D5C-9B91-83046F4B4003}" type="presOf" srcId="{2C968473-8B8A-49A7-AEF4-E757C13A7569}" destId="{061DE3C0-7967-4940-81E8-1A8BFC5CE727}" srcOrd="0" destOrd="0" presId="urn:microsoft.com/office/officeart/2005/8/layout/chevron2"/>
    <dgm:cxn modelId="{73837AE1-0E56-424D-BBB5-3C6BA7201369}" type="presOf" srcId="{4F5F28C1-8D2E-468F-86DB-72D8E0DB5F9A}" destId="{8DDCFB98-51F2-466C-9834-9DC3DD644ECB}" srcOrd="0" destOrd="0" presId="urn:microsoft.com/office/officeart/2005/8/layout/chevron2"/>
    <dgm:cxn modelId="{452E3F09-940A-4426-9CAE-A676ABC3A67F}" type="presParOf" srcId="{061DE3C0-7967-4940-81E8-1A8BFC5CE727}" destId="{CFA1961D-2894-4349-AFE6-74B6959C66BE}" srcOrd="0" destOrd="0" presId="urn:microsoft.com/office/officeart/2005/8/layout/chevron2"/>
    <dgm:cxn modelId="{8D5A5774-007D-4831-8A73-E80E30FC7B79}" type="presParOf" srcId="{CFA1961D-2894-4349-AFE6-74B6959C66BE}" destId="{588590F4-D96D-4258-B643-11EA322739DB}" srcOrd="0" destOrd="0" presId="urn:microsoft.com/office/officeart/2005/8/layout/chevron2"/>
    <dgm:cxn modelId="{00EF2036-4DC7-4BC4-AE03-94ED8A9EE127}" type="presParOf" srcId="{CFA1961D-2894-4349-AFE6-74B6959C66BE}" destId="{8DDCFB98-51F2-466C-9834-9DC3DD644EC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2C968473-8B8A-49A7-AEF4-E757C13A7569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46122A5-80BC-46BE-B7FA-5A72B88A4E14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4</a:t>
          </a:r>
        </a:p>
      </dgm:t>
    </dgm:pt>
    <dgm:pt modelId="{2CD065C4-2ED8-4F22-A3BC-61D1F08DC35B}" type="parTrans" cxnId="{43D9BE9E-86D3-42C9-B3CF-760FC6EF3500}">
      <dgm:prSet/>
      <dgm:spPr/>
      <dgm:t>
        <a:bodyPr/>
        <a:lstStyle/>
        <a:p>
          <a:endParaRPr lang="en-US"/>
        </a:p>
      </dgm:t>
    </dgm:pt>
    <dgm:pt modelId="{D54F3B14-54F1-44AA-AAA6-0DD98537140E}" type="sibTrans" cxnId="{43D9BE9E-86D3-42C9-B3CF-760FC6EF3500}">
      <dgm:prSet/>
      <dgm:spPr/>
      <dgm:t>
        <a:bodyPr/>
        <a:lstStyle/>
        <a:p>
          <a:endParaRPr lang="en-US"/>
        </a:p>
      </dgm:t>
    </dgm:pt>
    <dgm:pt modelId="{8B7E6116-B91D-4E04-BC0F-B624B7CC423F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BI Tools</a:t>
          </a:r>
        </a:p>
      </dgm:t>
    </dgm:pt>
    <dgm:pt modelId="{25FE431C-BEC8-40CF-B95F-739B23287562}" type="parTrans" cxnId="{74A945C6-E985-4719-9C55-84A20FFDCE81}">
      <dgm:prSet/>
      <dgm:spPr/>
      <dgm:t>
        <a:bodyPr/>
        <a:lstStyle/>
        <a:p>
          <a:endParaRPr lang="en-US"/>
        </a:p>
      </dgm:t>
    </dgm:pt>
    <dgm:pt modelId="{55D33A72-B882-46CE-8CB3-2462A3068433}" type="sibTrans" cxnId="{74A945C6-E985-4719-9C55-84A20FFDCE81}">
      <dgm:prSet/>
      <dgm:spPr/>
      <dgm:t>
        <a:bodyPr/>
        <a:lstStyle/>
        <a:p>
          <a:endParaRPr lang="en-US"/>
        </a:p>
      </dgm:t>
    </dgm:pt>
    <dgm:pt modelId="{545928C8-23DF-4FBE-B8A5-1AC2F016FF25}" type="pres">
      <dgm:prSet presAssocID="{2C968473-8B8A-49A7-AEF4-E757C13A7569}" presName="linearFlow" presStyleCnt="0">
        <dgm:presLayoutVars>
          <dgm:dir/>
          <dgm:animLvl val="lvl"/>
          <dgm:resizeHandles val="exact"/>
        </dgm:presLayoutVars>
      </dgm:prSet>
      <dgm:spPr/>
    </dgm:pt>
    <dgm:pt modelId="{BA41C961-704B-45F8-9CB3-208258213B3C}" type="pres">
      <dgm:prSet presAssocID="{E46122A5-80BC-46BE-B7FA-5A72B88A4E14}" presName="composite" presStyleCnt="0"/>
      <dgm:spPr/>
    </dgm:pt>
    <dgm:pt modelId="{74DF203A-205C-4876-A3EC-785B11EADF40}" type="pres">
      <dgm:prSet presAssocID="{E46122A5-80BC-46BE-B7FA-5A72B88A4E14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08B4CD6F-20D5-4F26-B4EB-03CEFB0A79AD}" type="pres">
      <dgm:prSet presAssocID="{E46122A5-80BC-46BE-B7FA-5A72B88A4E14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8E939F43-B6C0-419D-84FE-3DCDFAA03501}" type="presOf" srcId="{8B7E6116-B91D-4E04-BC0F-B624B7CC423F}" destId="{08B4CD6F-20D5-4F26-B4EB-03CEFB0A79AD}" srcOrd="0" destOrd="0" presId="urn:microsoft.com/office/officeart/2005/8/layout/chevron2"/>
    <dgm:cxn modelId="{43D9BE9E-86D3-42C9-B3CF-760FC6EF3500}" srcId="{2C968473-8B8A-49A7-AEF4-E757C13A7569}" destId="{E46122A5-80BC-46BE-B7FA-5A72B88A4E14}" srcOrd="0" destOrd="0" parTransId="{2CD065C4-2ED8-4F22-A3BC-61D1F08DC35B}" sibTransId="{D54F3B14-54F1-44AA-AAA6-0DD98537140E}"/>
    <dgm:cxn modelId="{74A945C6-E985-4719-9C55-84A20FFDCE81}" srcId="{E46122A5-80BC-46BE-B7FA-5A72B88A4E14}" destId="{8B7E6116-B91D-4E04-BC0F-B624B7CC423F}" srcOrd="0" destOrd="0" parTransId="{25FE431C-BEC8-40CF-B95F-739B23287562}" sibTransId="{55D33A72-B882-46CE-8CB3-2462A3068433}"/>
    <dgm:cxn modelId="{6B6BA5EB-4DF8-41DB-953D-2B7C2F8D8D99}" type="presOf" srcId="{2C968473-8B8A-49A7-AEF4-E757C13A7569}" destId="{545928C8-23DF-4FBE-B8A5-1AC2F016FF25}" srcOrd="0" destOrd="0" presId="urn:microsoft.com/office/officeart/2005/8/layout/chevron2"/>
    <dgm:cxn modelId="{153B4FED-F57B-4D78-8ADA-CBD17937C576}" type="presOf" srcId="{E46122A5-80BC-46BE-B7FA-5A72B88A4E14}" destId="{74DF203A-205C-4876-A3EC-785B11EADF40}" srcOrd="0" destOrd="0" presId="urn:microsoft.com/office/officeart/2005/8/layout/chevron2"/>
    <dgm:cxn modelId="{0807DBA3-BC34-48A2-A617-530BDFBA4E59}" type="presParOf" srcId="{545928C8-23DF-4FBE-B8A5-1AC2F016FF25}" destId="{BA41C961-704B-45F8-9CB3-208258213B3C}" srcOrd="0" destOrd="0" presId="urn:microsoft.com/office/officeart/2005/8/layout/chevron2"/>
    <dgm:cxn modelId="{E22E59D6-F98E-41DC-B6E9-240B383A46C3}" type="presParOf" srcId="{BA41C961-704B-45F8-9CB3-208258213B3C}" destId="{74DF203A-205C-4876-A3EC-785B11EADF40}" srcOrd="0" destOrd="0" presId="urn:microsoft.com/office/officeart/2005/8/layout/chevron2"/>
    <dgm:cxn modelId="{DF50623E-AEF7-4FA5-A117-D9BB6C2158E6}" type="presParOf" srcId="{BA41C961-704B-45F8-9CB3-208258213B3C}" destId="{08B4CD6F-20D5-4F26-B4EB-03CEFB0A79A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4BC95C12-4ACF-4EC6-ABBD-FB111DD8650E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>
        <a:scene3d>
          <a:camera prst="obliqueTopLeft"/>
          <a:lightRig rig="threePt" dir="t"/>
        </a:scene3d>
      </dgm:spPr>
      <dgm:t>
        <a:bodyPr/>
        <a:lstStyle/>
        <a:p>
          <a:endParaRPr lang="en-US"/>
        </a:p>
      </dgm:t>
    </dgm:pt>
    <dgm:pt modelId="{2759417A-C0A8-466D-819A-39DB41BE5A0D}">
      <dgm:prSet phldrT="[Text]" phldr="0" custT="1"/>
      <dgm:spPr>
        <a:scene3d>
          <a:camera prst="obliqueTopLeft"/>
          <a:lightRig rig="threePt" dir="t"/>
        </a:scene3d>
        <a:sp3d>
          <a:bevelT/>
        </a:sp3d>
      </dgm:spPr>
      <dgm:t>
        <a:bodyPr/>
        <a:lstStyle/>
        <a:p>
          <a:r>
            <a:rPr lang="en-US" sz="4800" dirty="0"/>
            <a:t>SSRS</a:t>
          </a:r>
        </a:p>
      </dgm:t>
    </dgm:pt>
    <dgm:pt modelId="{AE24C267-BEA7-4E23-97CE-11F279647053}" type="parTrans" cxnId="{51950055-043A-408E-8610-7811095CBE9F}">
      <dgm:prSet/>
      <dgm:spPr/>
      <dgm:t>
        <a:bodyPr/>
        <a:lstStyle/>
        <a:p>
          <a:endParaRPr lang="en-US"/>
        </a:p>
      </dgm:t>
    </dgm:pt>
    <dgm:pt modelId="{378B1CA8-EDCD-4B57-9841-368AE77CD2EB}" type="sibTrans" cxnId="{51950055-043A-408E-8610-7811095CBE9F}">
      <dgm:prSet/>
      <dgm:spPr/>
      <dgm:t>
        <a:bodyPr/>
        <a:lstStyle/>
        <a:p>
          <a:endParaRPr lang="en-US"/>
        </a:p>
      </dgm:t>
    </dgm:pt>
    <dgm:pt modelId="{0F61A893-7F8A-48A5-8E11-F4C288376BA4}" type="pres">
      <dgm:prSet presAssocID="{4BC95C12-4ACF-4EC6-ABBD-FB111DD8650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722C633-5027-49C4-824F-601EDEA2CA36}" type="pres">
      <dgm:prSet presAssocID="{2759417A-C0A8-466D-819A-39DB41BE5A0D}" presName="root" presStyleCnt="0"/>
      <dgm:spPr>
        <a:scene3d>
          <a:camera prst="obliqueTopLeft"/>
          <a:lightRig rig="threePt" dir="t"/>
        </a:scene3d>
        <a:sp3d>
          <a:bevelT/>
        </a:sp3d>
      </dgm:spPr>
    </dgm:pt>
    <dgm:pt modelId="{2E6032A2-5FC8-447E-9541-A57C74A0F73A}" type="pres">
      <dgm:prSet presAssocID="{2759417A-C0A8-466D-819A-39DB41BE5A0D}" presName="rootComposite" presStyleCnt="0"/>
      <dgm:spPr>
        <a:scene3d>
          <a:camera prst="obliqueTopLeft"/>
          <a:lightRig rig="threePt" dir="t"/>
        </a:scene3d>
        <a:sp3d>
          <a:bevelT/>
        </a:sp3d>
      </dgm:spPr>
    </dgm:pt>
    <dgm:pt modelId="{9D70DF89-A849-4FBB-844B-58E2322B5EF9}" type="pres">
      <dgm:prSet presAssocID="{2759417A-C0A8-466D-819A-39DB41BE5A0D}" presName="rootText" presStyleLbl="node1" presStyleIdx="0" presStyleCnt="1" custLinFactX="-400000" custLinFactY="-100000" custLinFactNeighborX="-455730" custLinFactNeighborY="-185348"/>
      <dgm:spPr/>
    </dgm:pt>
    <dgm:pt modelId="{54B7F59E-3D70-471E-9A5A-36E352710292}" type="pres">
      <dgm:prSet presAssocID="{2759417A-C0A8-466D-819A-39DB41BE5A0D}" presName="rootConnector" presStyleLbl="node1" presStyleIdx="0" presStyleCnt="1"/>
      <dgm:spPr/>
    </dgm:pt>
    <dgm:pt modelId="{D8AD17C9-95AD-4B30-B099-CCEE247F089B}" type="pres">
      <dgm:prSet presAssocID="{2759417A-C0A8-466D-819A-39DB41BE5A0D}" presName="childShape" presStyleCnt="0"/>
      <dgm:spPr>
        <a:scene3d>
          <a:camera prst="obliqueTopLeft"/>
          <a:lightRig rig="threePt" dir="t"/>
        </a:scene3d>
        <a:sp3d>
          <a:bevelT/>
        </a:sp3d>
      </dgm:spPr>
    </dgm:pt>
  </dgm:ptLst>
  <dgm:cxnLst>
    <dgm:cxn modelId="{156CB518-E638-45B3-8C08-03D1AAA00C0F}" type="presOf" srcId="{2759417A-C0A8-466D-819A-39DB41BE5A0D}" destId="{9D70DF89-A849-4FBB-844B-58E2322B5EF9}" srcOrd="0" destOrd="0" presId="urn:microsoft.com/office/officeart/2005/8/layout/hierarchy3"/>
    <dgm:cxn modelId="{9ABE341F-1CE8-4036-B481-2D58DDC650B7}" type="presOf" srcId="{4BC95C12-4ACF-4EC6-ABBD-FB111DD8650E}" destId="{0F61A893-7F8A-48A5-8E11-F4C288376BA4}" srcOrd="0" destOrd="0" presId="urn:microsoft.com/office/officeart/2005/8/layout/hierarchy3"/>
    <dgm:cxn modelId="{51950055-043A-408E-8610-7811095CBE9F}" srcId="{4BC95C12-4ACF-4EC6-ABBD-FB111DD8650E}" destId="{2759417A-C0A8-466D-819A-39DB41BE5A0D}" srcOrd="0" destOrd="0" parTransId="{AE24C267-BEA7-4E23-97CE-11F279647053}" sibTransId="{378B1CA8-EDCD-4B57-9841-368AE77CD2EB}"/>
    <dgm:cxn modelId="{20984BE3-8E50-47B4-A2AB-B3B16D7CDA0B}" type="presOf" srcId="{2759417A-C0A8-466D-819A-39DB41BE5A0D}" destId="{54B7F59E-3D70-471E-9A5A-36E352710292}" srcOrd="1" destOrd="0" presId="urn:microsoft.com/office/officeart/2005/8/layout/hierarchy3"/>
    <dgm:cxn modelId="{30FB6617-80FD-4CDE-BE4F-B1AF4CB1F89B}" type="presParOf" srcId="{0F61A893-7F8A-48A5-8E11-F4C288376BA4}" destId="{0722C633-5027-49C4-824F-601EDEA2CA36}" srcOrd="0" destOrd="0" presId="urn:microsoft.com/office/officeart/2005/8/layout/hierarchy3"/>
    <dgm:cxn modelId="{64A594E0-8DD8-4F5C-869A-942035596D28}" type="presParOf" srcId="{0722C633-5027-49C4-824F-601EDEA2CA36}" destId="{2E6032A2-5FC8-447E-9541-A57C74A0F73A}" srcOrd="0" destOrd="0" presId="urn:microsoft.com/office/officeart/2005/8/layout/hierarchy3"/>
    <dgm:cxn modelId="{11BE07D3-E0B8-48F8-A45B-C0DB451D504A}" type="presParOf" srcId="{2E6032A2-5FC8-447E-9541-A57C74A0F73A}" destId="{9D70DF89-A849-4FBB-844B-58E2322B5EF9}" srcOrd="0" destOrd="0" presId="urn:microsoft.com/office/officeart/2005/8/layout/hierarchy3"/>
    <dgm:cxn modelId="{1AAB04A0-7E2D-437F-8253-C253BAC2BAB8}" type="presParOf" srcId="{2E6032A2-5FC8-447E-9541-A57C74A0F73A}" destId="{54B7F59E-3D70-471E-9A5A-36E352710292}" srcOrd="1" destOrd="0" presId="urn:microsoft.com/office/officeart/2005/8/layout/hierarchy3"/>
    <dgm:cxn modelId="{03E48FF2-F8CE-4698-A2FC-AA878E36FA30}" type="presParOf" srcId="{0722C633-5027-49C4-824F-601EDEA2CA36}" destId="{D8AD17C9-95AD-4B30-B099-CCEE247F089B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2C968473-8B8A-49A7-AEF4-E757C13A7569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3855544-9C61-49BA-AD47-BB5EF171C707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5</a:t>
          </a:r>
        </a:p>
      </dgm:t>
    </dgm:pt>
    <dgm:pt modelId="{C2094545-1D1A-46E7-9D27-45DDF1AF9C5B}" type="parTrans" cxnId="{5992A821-58BD-474D-AA81-BE28B2B17B26}">
      <dgm:prSet/>
      <dgm:spPr/>
      <dgm:t>
        <a:bodyPr/>
        <a:lstStyle/>
        <a:p>
          <a:endParaRPr lang="en-US"/>
        </a:p>
      </dgm:t>
    </dgm:pt>
    <dgm:pt modelId="{D35E05A3-D7B5-4442-AA11-AC6B15CC0A72}" type="sibTrans" cxnId="{5992A821-58BD-474D-AA81-BE28B2B17B26}">
      <dgm:prSet/>
      <dgm:spPr/>
      <dgm:t>
        <a:bodyPr/>
        <a:lstStyle/>
        <a:p>
          <a:endParaRPr lang="en-US"/>
        </a:p>
      </dgm:t>
    </dgm:pt>
    <dgm:pt modelId="{4F5F28C1-8D2E-468F-86DB-72D8E0DB5F9A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Dashboards</a:t>
          </a:r>
        </a:p>
      </dgm:t>
    </dgm:pt>
    <dgm:pt modelId="{026F6EB5-106C-4F1B-AE95-F44334B3A965}" type="parTrans" cxnId="{4DBC1A50-9573-416E-AFBA-D631FA6FB54D}">
      <dgm:prSet/>
      <dgm:spPr/>
      <dgm:t>
        <a:bodyPr/>
        <a:lstStyle/>
        <a:p>
          <a:endParaRPr lang="en-US"/>
        </a:p>
      </dgm:t>
    </dgm:pt>
    <dgm:pt modelId="{7B50FC29-6D0A-4301-BACD-B95BFA5D3B2B}" type="sibTrans" cxnId="{4DBC1A50-9573-416E-AFBA-D631FA6FB54D}">
      <dgm:prSet/>
      <dgm:spPr/>
      <dgm:t>
        <a:bodyPr/>
        <a:lstStyle/>
        <a:p>
          <a:endParaRPr lang="en-US"/>
        </a:p>
      </dgm:t>
    </dgm:pt>
    <dgm:pt modelId="{061DE3C0-7967-4940-81E8-1A8BFC5CE727}" type="pres">
      <dgm:prSet presAssocID="{2C968473-8B8A-49A7-AEF4-E757C13A7569}" presName="linearFlow" presStyleCnt="0">
        <dgm:presLayoutVars>
          <dgm:dir/>
          <dgm:animLvl val="lvl"/>
          <dgm:resizeHandles val="exact"/>
        </dgm:presLayoutVars>
      </dgm:prSet>
      <dgm:spPr/>
    </dgm:pt>
    <dgm:pt modelId="{CFA1961D-2894-4349-AFE6-74B6959C66BE}" type="pres">
      <dgm:prSet presAssocID="{D3855544-9C61-49BA-AD47-BB5EF171C707}" presName="composite" presStyleCnt="0"/>
      <dgm:spPr/>
    </dgm:pt>
    <dgm:pt modelId="{588590F4-D96D-4258-B643-11EA322739DB}" type="pres">
      <dgm:prSet presAssocID="{D3855544-9C61-49BA-AD47-BB5EF171C707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8DDCFB98-51F2-466C-9834-9DC3DD644ECB}" type="pres">
      <dgm:prSet presAssocID="{D3855544-9C61-49BA-AD47-BB5EF171C707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5992A821-58BD-474D-AA81-BE28B2B17B26}" srcId="{2C968473-8B8A-49A7-AEF4-E757C13A7569}" destId="{D3855544-9C61-49BA-AD47-BB5EF171C707}" srcOrd="0" destOrd="0" parTransId="{C2094545-1D1A-46E7-9D27-45DDF1AF9C5B}" sibTransId="{D35E05A3-D7B5-4442-AA11-AC6B15CC0A72}"/>
    <dgm:cxn modelId="{4DBC1A50-9573-416E-AFBA-D631FA6FB54D}" srcId="{D3855544-9C61-49BA-AD47-BB5EF171C707}" destId="{4F5F28C1-8D2E-468F-86DB-72D8E0DB5F9A}" srcOrd="0" destOrd="0" parTransId="{026F6EB5-106C-4F1B-AE95-F44334B3A965}" sibTransId="{7B50FC29-6D0A-4301-BACD-B95BFA5D3B2B}"/>
    <dgm:cxn modelId="{63B6C65A-5969-45D6-9FFA-1E6DD8A76175}" type="presOf" srcId="{D3855544-9C61-49BA-AD47-BB5EF171C707}" destId="{588590F4-D96D-4258-B643-11EA322739DB}" srcOrd="0" destOrd="0" presId="urn:microsoft.com/office/officeart/2005/8/layout/chevron2"/>
    <dgm:cxn modelId="{850054DF-6E47-4D5C-9B91-83046F4B4003}" type="presOf" srcId="{2C968473-8B8A-49A7-AEF4-E757C13A7569}" destId="{061DE3C0-7967-4940-81E8-1A8BFC5CE727}" srcOrd="0" destOrd="0" presId="urn:microsoft.com/office/officeart/2005/8/layout/chevron2"/>
    <dgm:cxn modelId="{73837AE1-0E56-424D-BBB5-3C6BA7201369}" type="presOf" srcId="{4F5F28C1-8D2E-468F-86DB-72D8E0DB5F9A}" destId="{8DDCFB98-51F2-466C-9834-9DC3DD644ECB}" srcOrd="0" destOrd="0" presId="urn:microsoft.com/office/officeart/2005/8/layout/chevron2"/>
    <dgm:cxn modelId="{452E3F09-940A-4426-9CAE-A676ABC3A67F}" type="presParOf" srcId="{061DE3C0-7967-4940-81E8-1A8BFC5CE727}" destId="{CFA1961D-2894-4349-AFE6-74B6959C66BE}" srcOrd="0" destOrd="0" presId="urn:microsoft.com/office/officeart/2005/8/layout/chevron2"/>
    <dgm:cxn modelId="{8D5A5774-007D-4831-8A73-E80E30FC7B79}" type="presParOf" srcId="{CFA1961D-2894-4349-AFE6-74B6959C66BE}" destId="{588590F4-D96D-4258-B643-11EA322739DB}" srcOrd="0" destOrd="0" presId="urn:microsoft.com/office/officeart/2005/8/layout/chevron2"/>
    <dgm:cxn modelId="{00EF2036-4DC7-4BC4-AE03-94ED8A9EE127}" type="presParOf" srcId="{CFA1961D-2894-4349-AFE6-74B6959C66BE}" destId="{8DDCFB98-51F2-466C-9834-9DC3DD644EC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2C968473-8B8A-49A7-AEF4-E757C13A7569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46122A5-80BC-46BE-B7FA-5A72B88A4E14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4</a:t>
          </a:r>
        </a:p>
      </dgm:t>
    </dgm:pt>
    <dgm:pt modelId="{2CD065C4-2ED8-4F22-A3BC-61D1F08DC35B}" type="parTrans" cxnId="{43D9BE9E-86D3-42C9-B3CF-760FC6EF3500}">
      <dgm:prSet/>
      <dgm:spPr/>
      <dgm:t>
        <a:bodyPr/>
        <a:lstStyle/>
        <a:p>
          <a:endParaRPr lang="en-US"/>
        </a:p>
      </dgm:t>
    </dgm:pt>
    <dgm:pt modelId="{D54F3B14-54F1-44AA-AAA6-0DD98537140E}" type="sibTrans" cxnId="{43D9BE9E-86D3-42C9-B3CF-760FC6EF3500}">
      <dgm:prSet/>
      <dgm:spPr/>
      <dgm:t>
        <a:bodyPr/>
        <a:lstStyle/>
        <a:p>
          <a:endParaRPr lang="en-US"/>
        </a:p>
      </dgm:t>
    </dgm:pt>
    <dgm:pt modelId="{8B7E6116-B91D-4E04-BC0F-B624B7CC423F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BI Tools</a:t>
          </a:r>
        </a:p>
      </dgm:t>
    </dgm:pt>
    <dgm:pt modelId="{25FE431C-BEC8-40CF-B95F-739B23287562}" type="parTrans" cxnId="{74A945C6-E985-4719-9C55-84A20FFDCE81}">
      <dgm:prSet/>
      <dgm:spPr/>
      <dgm:t>
        <a:bodyPr/>
        <a:lstStyle/>
        <a:p>
          <a:endParaRPr lang="en-US"/>
        </a:p>
      </dgm:t>
    </dgm:pt>
    <dgm:pt modelId="{55D33A72-B882-46CE-8CB3-2462A3068433}" type="sibTrans" cxnId="{74A945C6-E985-4719-9C55-84A20FFDCE81}">
      <dgm:prSet/>
      <dgm:spPr/>
      <dgm:t>
        <a:bodyPr/>
        <a:lstStyle/>
        <a:p>
          <a:endParaRPr lang="en-US"/>
        </a:p>
      </dgm:t>
    </dgm:pt>
    <dgm:pt modelId="{545928C8-23DF-4FBE-B8A5-1AC2F016FF25}" type="pres">
      <dgm:prSet presAssocID="{2C968473-8B8A-49A7-AEF4-E757C13A7569}" presName="linearFlow" presStyleCnt="0">
        <dgm:presLayoutVars>
          <dgm:dir/>
          <dgm:animLvl val="lvl"/>
          <dgm:resizeHandles val="exact"/>
        </dgm:presLayoutVars>
      </dgm:prSet>
      <dgm:spPr/>
    </dgm:pt>
    <dgm:pt modelId="{BA41C961-704B-45F8-9CB3-208258213B3C}" type="pres">
      <dgm:prSet presAssocID="{E46122A5-80BC-46BE-B7FA-5A72B88A4E14}" presName="composite" presStyleCnt="0"/>
      <dgm:spPr/>
    </dgm:pt>
    <dgm:pt modelId="{74DF203A-205C-4876-A3EC-785B11EADF40}" type="pres">
      <dgm:prSet presAssocID="{E46122A5-80BC-46BE-B7FA-5A72B88A4E14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08B4CD6F-20D5-4F26-B4EB-03CEFB0A79AD}" type="pres">
      <dgm:prSet presAssocID="{E46122A5-80BC-46BE-B7FA-5A72B88A4E14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8E939F43-B6C0-419D-84FE-3DCDFAA03501}" type="presOf" srcId="{8B7E6116-B91D-4E04-BC0F-B624B7CC423F}" destId="{08B4CD6F-20D5-4F26-B4EB-03CEFB0A79AD}" srcOrd="0" destOrd="0" presId="urn:microsoft.com/office/officeart/2005/8/layout/chevron2"/>
    <dgm:cxn modelId="{43D9BE9E-86D3-42C9-B3CF-760FC6EF3500}" srcId="{2C968473-8B8A-49A7-AEF4-E757C13A7569}" destId="{E46122A5-80BC-46BE-B7FA-5A72B88A4E14}" srcOrd="0" destOrd="0" parTransId="{2CD065C4-2ED8-4F22-A3BC-61D1F08DC35B}" sibTransId="{D54F3B14-54F1-44AA-AAA6-0DD98537140E}"/>
    <dgm:cxn modelId="{74A945C6-E985-4719-9C55-84A20FFDCE81}" srcId="{E46122A5-80BC-46BE-B7FA-5A72B88A4E14}" destId="{8B7E6116-B91D-4E04-BC0F-B624B7CC423F}" srcOrd="0" destOrd="0" parTransId="{25FE431C-BEC8-40CF-B95F-739B23287562}" sibTransId="{55D33A72-B882-46CE-8CB3-2462A3068433}"/>
    <dgm:cxn modelId="{6B6BA5EB-4DF8-41DB-953D-2B7C2F8D8D99}" type="presOf" srcId="{2C968473-8B8A-49A7-AEF4-E757C13A7569}" destId="{545928C8-23DF-4FBE-B8A5-1AC2F016FF25}" srcOrd="0" destOrd="0" presId="urn:microsoft.com/office/officeart/2005/8/layout/chevron2"/>
    <dgm:cxn modelId="{153B4FED-F57B-4D78-8ADA-CBD17937C576}" type="presOf" srcId="{E46122A5-80BC-46BE-B7FA-5A72B88A4E14}" destId="{74DF203A-205C-4876-A3EC-785B11EADF40}" srcOrd="0" destOrd="0" presId="urn:microsoft.com/office/officeart/2005/8/layout/chevron2"/>
    <dgm:cxn modelId="{0807DBA3-BC34-48A2-A617-530BDFBA4E59}" type="presParOf" srcId="{545928C8-23DF-4FBE-B8A5-1AC2F016FF25}" destId="{BA41C961-704B-45F8-9CB3-208258213B3C}" srcOrd="0" destOrd="0" presId="urn:microsoft.com/office/officeart/2005/8/layout/chevron2"/>
    <dgm:cxn modelId="{E22E59D6-F98E-41DC-B6E9-240B383A46C3}" type="presParOf" srcId="{BA41C961-704B-45F8-9CB3-208258213B3C}" destId="{74DF203A-205C-4876-A3EC-785B11EADF40}" srcOrd="0" destOrd="0" presId="urn:microsoft.com/office/officeart/2005/8/layout/chevron2"/>
    <dgm:cxn modelId="{DF50623E-AEF7-4FA5-A117-D9BB6C2158E6}" type="presParOf" srcId="{BA41C961-704B-45F8-9CB3-208258213B3C}" destId="{08B4CD6F-20D5-4F26-B4EB-03CEFB0A79A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4BC95C12-4ACF-4EC6-ABBD-FB111DD8650E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>
        <a:scene3d>
          <a:camera prst="obliqueTopLeft"/>
          <a:lightRig rig="threePt" dir="t"/>
        </a:scene3d>
      </dgm:spPr>
      <dgm:t>
        <a:bodyPr/>
        <a:lstStyle/>
        <a:p>
          <a:endParaRPr lang="en-US"/>
        </a:p>
      </dgm:t>
    </dgm:pt>
    <dgm:pt modelId="{2759417A-C0A8-466D-819A-39DB41BE5A0D}">
      <dgm:prSet phldrT="[Text]" phldr="0" custT="1"/>
      <dgm:spPr>
        <a:scene3d>
          <a:camera prst="obliqueTopLeft"/>
          <a:lightRig rig="threePt" dir="t"/>
        </a:scene3d>
        <a:sp3d>
          <a:bevelT/>
        </a:sp3d>
      </dgm:spPr>
      <dgm:t>
        <a:bodyPr/>
        <a:lstStyle/>
        <a:p>
          <a:r>
            <a:rPr lang="en-US" sz="4800" dirty="0"/>
            <a:t>SSRS</a:t>
          </a:r>
        </a:p>
      </dgm:t>
    </dgm:pt>
    <dgm:pt modelId="{AE24C267-BEA7-4E23-97CE-11F279647053}" type="parTrans" cxnId="{51950055-043A-408E-8610-7811095CBE9F}">
      <dgm:prSet/>
      <dgm:spPr/>
      <dgm:t>
        <a:bodyPr/>
        <a:lstStyle/>
        <a:p>
          <a:endParaRPr lang="en-US"/>
        </a:p>
      </dgm:t>
    </dgm:pt>
    <dgm:pt modelId="{378B1CA8-EDCD-4B57-9841-368AE77CD2EB}" type="sibTrans" cxnId="{51950055-043A-408E-8610-7811095CBE9F}">
      <dgm:prSet/>
      <dgm:spPr/>
      <dgm:t>
        <a:bodyPr/>
        <a:lstStyle/>
        <a:p>
          <a:endParaRPr lang="en-US"/>
        </a:p>
      </dgm:t>
    </dgm:pt>
    <dgm:pt modelId="{0F61A893-7F8A-48A5-8E11-F4C288376BA4}" type="pres">
      <dgm:prSet presAssocID="{4BC95C12-4ACF-4EC6-ABBD-FB111DD8650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722C633-5027-49C4-824F-601EDEA2CA36}" type="pres">
      <dgm:prSet presAssocID="{2759417A-C0A8-466D-819A-39DB41BE5A0D}" presName="root" presStyleCnt="0"/>
      <dgm:spPr>
        <a:scene3d>
          <a:camera prst="obliqueTopLeft"/>
          <a:lightRig rig="threePt" dir="t"/>
        </a:scene3d>
        <a:sp3d>
          <a:bevelT/>
        </a:sp3d>
      </dgm:spPr>
    </dgm:pt>
    <dgm:pt modelId="{2E6032A2-5FC8-447E-9541-A57C74A0F73A}" type="pres">
      <dgm:prSet presAssocID="{2759417A-C0A8-466D-819A-39DB41BE5A0D}" presName="rootComposite" presStyleCnt="0"/>
      <dgm:spPr>
        <a:scene3d>
          <a:camera prst="obliqueTopLeft"/>
          <a:lightRig rig="threePt" dir="t"/>
        </a:scene3d>
        <a:sp3d>
          <a:bevelT/>
        </a:sp3d>
      </dgm:spPr>
    </dgm:pt>
    <dgm:pt modelId="{9D70DF89-A849-4FBB-844B-58E2322B5EF9}" type="pres">
      <dgm:prSet presAssocID="{2759417A-C0A8-466D-819A-39DB41BE5A0D}" presName="rootText" presStyleLbl="node1" presStyleIdx="0" presStyleCnt="1" custLinFactX="-400000" custLinFactY="-100000" custLinFactNeighborX="-455730" custLinFactNeighborY="-185348"/>
      <dgm:spPr/>
    </dgm:pt>
    <dgm:pt modelId="{54B7F59E-3D70-471E-9A5A-36E352710292}" type="pres">
      <dgm:prSet presAssocID="{2759417A-C0A8-466D-819A-39DB41BE5A0D}" presName="rootConnector" presStyleLbl="node1" presStyleIdx="0" presStyleCnt="1"/>
      <dgm:spPr/>
    </dgm:pt>
    <dgm:pt modelId="{D8AD17C9-95AD-4B30-B099-CCEE247F089B}" type="pres">
      <dgm:prSet presAssocID="{2759417A-C0A8-466D-819A-39DB41BE5A0D}" presName="childShape" presStyleCnt="0"/>
      <dgm:spPr>
        <a:scene3d>
          <a:camera prst="obliqueTopLeft"/>
          <a:lightRig rig="threePt" dir="t"/>
        </a:scene3d>
        <a:sp3d>
          <a:bevelT/>
        </a:sp3d>
      </dgm:spPr>
    </dgm:pt>
  </dgm:ptLst>
  <dgm:cxnLst>
    <dgm:cxn modelId="{156CB518-E638-45B3-8C08-03D1AAA00C0F}" type="presOf" srcId="{2759417A-C0A8-466D-819A-39DB41BE5A0D}" destId="{9D70DF89-A849-4FBB-844B-58E2322B5EF9}" srcOrd="0" destOrd="0" presId="urn:microsoft.com/office/officeart/2005/8/layout/hierarchy3"/>
    <dgm:cxn modelId="{9ABE341F-1CE8-4036-B481-2D58DDC650B7}" type="presOf" srcId="{4BC95C12-4ACF-4EC6-ABBD-FB111DD8650E}" destId="{0F61A893-7F8A-48A5-8E11-F4C288376BA4}" srcOrd="0" destOrd="0" presId="urn:microsoft.com/office/officeart/2005/8/layout/hierarchy3"/>
    <dgm:cxn modelId="{51950055-043A-408E-8610-7811095CBE9F}" srcId="{4BC95C12-4ACF-4EC6-ABBD-FB111DD8650E}" destId="{2759417A-C0A8-466D-819A-39DB41BE5A0D}" srcOrd="0" destOrd="0" parTransId="{AE24C267-BEA7-4E23-97CE-11F279647053}" sibTransId="{378B1CA8-EDCD-4B57-9841-368AE77CD2EB}"/>
    <dgm:cxn modelId="{20984BE3-8E50-47B4-A2AB-B3B16D7CDA0B}" type="presOf" srcId="{2759417A-C0A8-466D-819A-39DB41BE5A0D}" destId="{54B7F59E-3D70-471E-9A5A-36E352710292}" srcOrd="1" destOrd="0" presId="urn:microsoft.com/office/officeart/2005/8/layout/hierarchy3"/>
    <dgm:cxn modelId="{30FB6617-80FD-4CDE-BE4F-B1AF4CB1F89B}" type="presParOf" srcId="{0F61A893-7F8A-48A5-8E11-F4C288376BA4}" destId="{0722C633-5027-49C4-824F-601EDEA2CA36}" srcOrd="0" destOrd="0" presId="urn:microsoft.com/office/officeart/2005/8/layout/hierarchy3"/>
    <dgm:cxn modelId="{64A594E0-8DD8-4F5C-869A-942035596D28}" type="presParOf" srcId="{0722C633-5027-49C4-824F-601EDEA2CA36}" destId="{2E6032A2-5FC8-447E-9541-A57C74A0F73A}" srcOrd="0" destOrd="0" presId="urn:microsoft.com/office/officeart/2005/8/layout/hierarchy3"/>
    <dgm:cxn modelId="{11BE07D3-E0B8-48F8-A45B-C0DB451D504A}" type="presParOf" srcId="{2E6032A2-5FC8-447E-9541-A57C74A0F73A}" destId="{9D70DF89-A849-4FBB-844B-58E2322B5EF9}" srcOrd="0" destOrd="0" presId="urn:microsoft.com/office/officeart/2005/8/layout/hierarchy3"/>
    <dgm:cxn modelId="{1AAB04A0-7E2D-437F-8253-C253BAC2BAB8}" type="presParOf" srcId="{2E6032A2-5FC8-447E-9541-A57C74A0F73A}" destId="{54B7F59E-3D70-471E-9A5A-36E352710292}" srcOrd="1" destOrd="0" presId="urn:microsoft.com/office/officeart/2005/8/layout/hierarchy3"/>
    <dgm:cxn modelId="{03E48FF2-F8CE-4698-A2FC-AA878E36FA30}" type="presParOf" srcId="{0722C633-5027-49C4-824F-601EDEA2CA36}" destId="{D8AD17C9-95AD-4B30-B099-CCEE247F089B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C968473-8B8A-49A7-AEF4-E757C13A7569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46122A5-80BC-46BE-B7FA-5A72B88A4E14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2</a:t>
          </a:r>
          <a:r>
            <a:rPr lang="en-US" dirty="0"/>
            <a:t> </a:t>
          </a:r>
        </a:p>
      </dgm:t>
    </dgm:pt>
    <dgm:pt modelId="{2CD065C4-2ED8-4F22-A3BC-61D1F08DC35B}" type="parTrans" cxnId="{43D9BE9E-86D3-42C9-B3CF-760FC6EF3500}">
      <dgm:prSet/>
      <dgm:spPr/>
      <dgm:t>
        <a:bodyPr/>
        <a:lstStyle/>
        <a:p>
          <a:endParaRPr lang="en-US"/>
        </a:p>
      </dgm:t>
    </dgm:pt>
    <dgm:pt modelId="{D54F3B14-54F1-44AA-AAA6-0DD98537140E}" type="sibTrans" cxnId="{43D9BE9E-86D3-42C9-B3CF-760FC6EF3500}">
      <dgm:prSet/>
      <dgm:spPr/>
      <dgm:t>
        <a:bodyPr/>
        <a:lstStyle/>
        <a:p>
          <a:endParaRPr lang="en-US"/>
        </a:p>
      </dgm:t>
    </dgm:pt>
    <dgm:pt modelId="{8B7E6116-B91D-4E04-BC0F-B624B7CC423F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Mapping</a:t>
          </a:r>
        </a:p>
      </dgm:t>
    </dgm:pt>
    <dgm:pt modelId="{25FE431C-BEC8-40CF-B95F-739B23287562}" type="parTrans" cxnId="{74A945C6-E985-4719-9C55-84A20FFDCE81}">
      <dgm:prSet/>
      <dgm:spPr/>
      <dgm:t>
        <a:bodyPr/>
        <a:lstStyle/>
        <a:p>
          <a:endParaRPr lang="en-US"/>
        </a:p>
      </dgm:t>
    </dgm:pt>
    <dgm:pt modelId="{55D33A72-B882-46CE-8CB3-2462A3068433}" type="sibTrans" cxnId="{74A945C6-E985-4719-9C55-84A20FFDCE81}">
      <dgm:prSet/>
      <dgm:spPr/>
      <dgm:t>
        <a:bodyPr/>
        <a:lstStyle/>
        <a:p>
          <a:endParaRPr lang="en-US"/>
        </a:p>
      </dgm:t>
    </dgm:pt>
    <dgm:pt modelId="{77173D95-A58F-4DF7-A9AC-6854DE12EADF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endParaRPr lang="en-US" dirty="0">
            <a:solidFill>
              <a:schemeClr val="tx2">
                <a:lumMod val="25000"/>
                <a:lumOff val="75000"/>
              </a:schemeClr>
            </a:solidFill>
          </a:endParaRPr>
        </a:p>
      </dgm:t>
    </dgm:pt>
    <dgm:pt modelId="{71CD8940-B091-4AAA-ABAB-36A38508324A}" type="parTrans" cxnId="{86BC0079-FF14-4E66-9C57-8EFFA3BC9255}">
      <dgm:prSet/>
      <dgm:spPr/>
      <dgm:t>
        <a:bodyPr/>
        <a:lstStyle/>
        <a:p>
          <a:endParaRPr lang="en-US"/>
        </a:p>
      </dgm:t>
    </dgm:pt>
    <dgm:pt modelId="{4F0FAE97-46A9-465E-B53B-E2D72FC98B0F}" type="sibTrans" cxnId="{86BC0079-FF14-4E66-9C57-8EFFA3BC9255}">
      <dgm:prSet/>
      <dgm:spPr/>
      <dgm:t>
        <a:bodyPr/>
        <a:lstStyle/>
        <a:p>
          <a:endParaRPr lang="en-US"/>
        </a:p>
      </dgm:t>
    </dgm:pt>
    <dgm:pt modelId="{545928C8-23DF-4FBE-B8A5-1AC2F016FF25}" type="pres">
      <dgm:prSet presAssocID="{2C968473-8B8A-49A7-AEF4-E757C13A7569}" presName="linearFlow" presStyleCnt="0">
        <dgm:presLayoutVars>
          <dgm:dir/>
          <dgm:animLvl val="lvl"/>
          <dgm:resizeHandles val="exact"/>
        </dgm:presLayoutVars>
      </dgm:prSet>
      <dgm:spPr/>
    </dgm:pt>
    <dgm:pt modelId="{BA41C961-704B-45F8-9CB3-208258213B3C}" type="pres">
      <dgm:prSet presAssocID="{E46122A5-80BC-46BE-B7FA-5A72B88A4E14}" presName="composite" presStyleCnt="0"/>
      <dgm:spPr/>
    </dgm:pt>
    <dgm:pt modelId="{74DF203A-205C-4876-A3EC-785B11EADF40}" type="pres">
      <dgm:prSet presAssocID="{E46122A5-80BC-46BE-B7FA-5A72B88A4E14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08B4CD6F-20D5-4F26-B4EB-03CEFB0A79AD}" type="pres">
      <dgm:prSet presAssocID="{E46122A5-80BC-46BE-B7FA-5A72B88A4E14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98D8990F-5636-41A1-8B57-3E1A519C79E5}" type="presOf" srcId="{77173D95-A58F-4DF7-A9AC-6854DE12EADF}" destId="{08B4CD6F-20D5-4F26-B4EB-03CEFB0A79AD}" srcOrd="0" destOrd="1" presId="urn:microsoft.com/office/officeart/2005/8/layout/chevron2"/>
    <dgm:cxn modelId="{86BC0079-FF14-4E66-9C57-8EFFA3BC9255}" srcId="{E46122A5-80BC-46BE-B7FA-5A72B88A4E14}" destId="{77173D95-A58F-4DF7-A9AC-6854DE12EADF}" srcOrd="1" destOrd="0" parTransId="{71CD8940-B091-4AAA-ABAB-36A38508324A}" sibTransId="{4F0FAE97-46A9-465E-B53B-E2D72FC98B0F}"/>
    <dgm:cxn modelId="{7B542A8A-0703-4BC5-90A2-034A995C0ECA}" type="presOf" srcId="{8B7E6116-B91D-4E04-BC0F-B624B7CC423F}" destId="{08B4CD6F-20D5-4F26-B4EB-03CEFB0A79AD}" srcOrd="0" destOrd="0" presId="urn:microsoft.com/office/officeart/2005/8/layout/chevron2"/>
    <dgm:cxn modelId="{43D9BE9E-86D3-42C9-B3CF-760FC6EF3500}" srcId="{2C968473-8B8A-49A7-AEF4-E757C13A7569}" destId="{E46122A5-80BC-46BE-B7FA-5A72B88A4E14}" srcOrd="0" destOrd="0" parTransId="{2CD065C4-2ED8-4F22-A3BC-61D1F08DC35B}" sibTransId="{D54F3B14-54F1-44AA-AAA6-0DD98537140E}"/>
    <dgm:cxn modelId="{74A945C6-E985-4719-9C55-84A20FFDCE81}" srcId="{E46122A5-80BC-46BE-B7FA-5A72B88A4E14}" destId="{8B7E6116-B91D-4E04-BC0F-B624B7CC423F}" srcOrd="0" destOrd="0" parTransId="{25FE431C-BEC8-40CF-B95F-739B23287562}" sibTransId="{55D33A72-B882-46CE-8CB3-2462A3068433}"/>
    <dgm:cxn modelId="{1AD742E0-410D-4255-8C9F-907849642987}" type="presOf" srcId="{E46122A5-80BC-46BE-B7FA-5A72B88A4E14}" destId="{74DF203A-205C-4876-A3EC-785B11EADF40}" srcOrd="0" destOrd="0" presId="urn:microsoft.com/office/officeart/2005/8/layout/chevron2"/>
    <dgm:cxn modelId="{6B6BA5EB-4DF8-41DB-953D-2B7C2F8D8D99}" type="presOf" srcId="{2C968473-8B8A-49A7-AEF4-E757C13A7569}" destId="{545928C8-23DF-4FBE-B8A5-1AC2F016FF25}" srcOrd="0" destOrd="0" presId="urn:microsoft.com/office/officeart/2005/8/layout/chevron2"/>
    <dgm:cxn modelId="{B09AA43F-7DCF-4688-A74F-D4B9A58CBB8D}" type="presParOf" srcId="{545928C8-23DF-4FBE-B8A5-1AC2F016FF25}" destId="{BA41C961-704B-45F8-9CB3-208258213B3C}" srcOrd="0" destOrd="0" presId="urn:microsoft.com/office/officeart/2005/8/layout/chevron2"/>
    <dgm:cxn modelId="{1F268993-86B3-4B20-9433-D3E029C2512B}" type="presParOf" srcId="{BA41C961-704B-45F8-9CB3-208258213B3C}" destId="{74DF203A-205C-4876-A3EC-785B11EADF40}" srcOrd="0" destOrd="0" presId="urn:microsoft.com/office/officeart/2005/8/layout/chevron2"/>
    <dgm:cxn modelId="{A923192B-56B6-4BAD-BC6E-F161CEA0D8A6}" type="presParOf" srcId="{BA41C961-704B-45F8-9CB3-208258213B3C}" destId="{08B4CD6F-20D5-4F26-B4EB-03CEFB0A79A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2C968473-8B8A-49A7-AEF4-E757C13A7569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3855544-9C61-49BA-AD47-BB5EF171C707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5</a:t>
          </a:r>
        </a:p>
      </dgm:t>
    </dgm:pt>
    <dgm:pt modelId="{C2094545-1D1A-46E7-9D27-45DDF1AF9C5B}" type="parTrans" cxnId="{5992A821-58BD-474D-AA81-BE28B2B17B26}">
      <dgm:prSet/>
      <dgm:spPr/>
      <dgm:t>
        <a:bodyPr/>
        <a:lstStyle/>
        <a:p>
          <a:endParaRPr lang="en-US"/>
        </a:p>
      </dgm:t>
    </dgm:pt>
    <dgm:pt modelId="{D35E05A3-D7B5-4442-AA11-AC6B15CC0A72}" type="sibTrans" cxnId="{5992A821-58BD-474D-AA81-BE28B2B17B26}">
      <dgm:prSet/>
      <dgm:spPr/>
      <dgm:t>
        <a:bodyPr/>
        <a:lstStyle/>
        <a:p>
          <a:endParaRPr lang="en-US"/>
        </a:p>
      </dgm:t>
    </dgm:pt>
    <dgm:pt modelId="{4F5F28C1-8D2E-468F-86DB-72D8E0DB5F9A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Dashboards</a:t>
          </a:r>
        </a:p>
      </dgm:t>
    </dgm:pt>
    <dgm:pt modelId="{026F6EB5-106C-4F1B-AE95-F44334B3A965}" type="parTrans" cxnId="{4DBC1A50-9573-416E-AFBA-D631FA6FB54D}">
      <dgm:prSet/>
      <dgm:spPr/>
      <dgm:t>
        <a:bodyPr/>
        <a:lstStyle/>
        <a:p>
          <a:endParaRPr lang="en-US"/>
        </a:p>
      </dgm:t>
    </dgm:pt>
    <dgm:pt modelId="{7B50FC29-6D0A-4301-BACD-B95BFA5D3B2B}" type="sibTrans" cxnId="{4DBC1A50-9573-416E-AFBA-D631FA6FB54D}">
      <dgm:prSet/>
      <dgm:spPr/>
      <dgm:t>
        <a:bodyPr/>
        <a:lstStyle/>
        <a:p>
          <a:endParaRPr lang="en-US"/>
        </a:p>
      </dgm:t>
    </dgm:pt>
    <dgm:pt modelId="{061DE3C0-7967-4940-81E8-1A8BFC5CE727}" type="pres">
      <dgm:prSet presAssocID="{2C968473-8B8A-49A7-AEF4-E757C13A7569}" presName="linearFlow" presStyleCnt="0">
        <dgm:presLayoutVars>
          <dgm:dir/>
          <dgm:animLvl val="lvl"/>
          <dgm:resizeHandles val="exact"/>
        </dgm:presLayoutVars>
      </dgm:prSet>
      <dgm:spPr/>
    </dgm:pt>
    <dgm:pt modelId="{CFA1961D-2894-4349-AFE6-74B6959C66BE}" type="pres">
      <dgm:prSet presAssocID="{D3855544-9C61-49BA-AD47-BB5EF171C707}" presName="composite" presStyleCnt="0"/>
      <dgm:spPr/>
    </dgm:pt>
    <dgm:pt modelId="{588590F4-D96D-4258-B643-11EA322739DB}" type="pres">
      <dgm:prSet presAssocID="{D3855544-9C61-49BA-AD47-BB5EF171C707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8DDCFB98-51F2-466C-9834-9DC3DD644ECB}" type="pres">
      <dgm:prSet presAssocID="{D3855544-9C61-49BA-AD47-BB5EF171C707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5992A821-58BD-474D-AA81-BE28B2B17B26}" srcId="{2C968473-8B8A-49A7-AEF4-E757C13A7569}" destId="{D3855544-9C61-49BA-AD47-BB5EF171C707}" srcOrd="0" destOrd="0" parTransId="{C2094545-1D1A-46E7-9D27-45DDF1AF9C5B}" sibTransId="{D35E05A3-D7B5-4442-AA11-AC6B15CC0A72}"/>
    <dgm:cxn modelId="{4DBC1A50-9573-416E-AFBA-D631FA6FB54D}" srcId="{D3855544-9C61-49BA-AD47-BB5EF171C707}" destId="{4F5F28C1-8D2E-468F-86DB-72D8E0DB5F9A}" srcOrd="0" destOrd="0" parTransId="{026F6EB5-106C-4F1B-AE95-F44334B3A965}" sibTransId="{7B50FC29-6D0A-4301-BACD-B95BFA5D3B2B}"/>
    <dgm:cxn modelId="{63B6C65A-5969-45D6-9FFA-1E6DD8A76175}" type="presOf" srcId="{D3855544-9C61-49BA-AD47-BB5EF171C707}" destId="{588590F4-D96D-4258-B643-11EA322739DB}" srcOrd="0" destOrd="0" presId="urn:microsoft.com/office/officeart/2005/8/layout/chevron2"/>
    <dgm:cxn modelId="{850054DF-6E47-4D5C-9B91-83046F4B4003}" type="presOf" srcId="{2C968473-8B8A-49A7-AEF4-E757C13A7569}" destId="{061DE3C0-7967-4940-81E8-1A8BFC5CE727}" srcOrd="0" destOrd="0" presId="urn:microsoft.com/office/officeart/2005/8/layout/chevron2"/>
    <dgm:cxn modelId="{73837AE1-0E56-424D-BBB5-3C6BA7201369}" type="presOf" srcId="{4F5F28C1-8D2E-468F-86DB-72D8E0DB5F9A}" destId="{8DDCFB98-51F2-466C-9834-9DC3DD644ECB}" srcOrd="0" destOrd="0" presId="urn:microsoft.com/office/officeart/2005/8/layout/chevron2"/>
    <dgm:cxn modelId="{452E3F09-940A-4426-9CAE-A676ABC3A67F}" type="presParOf" srcId="{061DE3C0-7967-4940-81E8-1A8BFC5CE727}" destId="{CFA1961D-2894-4349-AFE6-74B6959C66BE}" srcOrd="0" destOrd="0" presId="urn:microsoft.com/office/officeart/2005/8/layout/chevron2"/>
    <dgm:cxn modelId="{8D5A5774-007D-4831-8A73-E80E30FC7B79}" type="presParOf" srcId="{CFA1961D-2894-4349-AFE6-74B6959C66BE}" destId="{588590F4-D96D-4258-B643-11EA322739DB}" srcOrd="0" destOrd="0" presId="urn:microsoft.com/office/officeart/2005/8/layout/chevron2"/>
    <dgm:cxn modelId="{00EF2036-4DC7-4BC4-AE03-94ED8A9EE127}" type="presParOf" srcId="{CFA1961D-2894-4349-AFE6-74B6959C66BE}" destId="{8DDCFB98-51F2-466C-9834-9DC3DD644EC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2C968473-8B8A-49A7-AEF4-E757C13A7569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3855544-9C61-49BA-AD47-BB5EF171C707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6</a:t>
          </a:r>
        </a:p>
      </dgm:t>
    </dgm:pt>
    <dgm:pt modelId="{C2094545-1D1A-46E7-9D27-45DDF1AF9C5B}" type="parTrans" cxnId="{5992A821-58BD-474D-AA81-BE28B2B17B26}">
      <dgm:prSet/>
      <dgm:spPr/>
      <dgm:t>
        <a:bodyPr/>
        <a:lstStyle/>
        <a:p>
          <a:endParaRPr lang="en-US"/>
        </a:p>
      </dgm:t>
    </dgm:pt>
    <dgm:pt modelId="{D35E05A3-D7B5-4442-AA11-AC6B15CC0A72}" type="sibTrans" cxnId="{5992A821-58BD-474D-AA81-BE28B2B17B26}">
      <dgm:prSet/>
      <dgm:spPr/>
      <dgm:t>
        <a:bodyPr/>
        <a:lstStyle/>
        <a:p>
          <a:endParaRPr lang="en-US"/>
        </a:p>
      </dgm:t>
    </dgm:pt>
    <dgm:pt modelId="{4F5F28C1-8D2E-468F-86DB-72D8E0DB5F9A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AI Models</a:t>
          </a:r>
        </a:p>
      </dgm:t>
    </dgm:pt>
    <dgm:pt modelId="{026F6EB5-106C-4F1B-AE95-F44334B3A965}" type="parTrans" cxnId="{4DBC1A50-9573-416E-AFBA-D631FA6FB54D}">
      <dgm:prSet/>
      <dgm:spPr/>
      <dgm:t>
        <a:bodyPr/>
        <a:lstStyle/>
        <a:p>
          <a:endParaRPr lang="en-US"/>
        </a:p>
      </dgm:t>
    </dgm:pt>
    <dgm:pt modelId="{7B50FC29-6D0A-4301-BACD-B95BFA5D3B2B}" type="sibTrans" cxnId="{4DBC1A50-9573-416E-AFBA-D631FA6FB54D}">
      <dgm:prSet/>
      <dgm:spPr/>
      <dgm:t>
        <a:bodyPr/>
        <a:lstStyle/>
        <a:p>
          <a:endParaRPr lang="en-US"/>
        </a:p>
      </dgm:t>
    </dgm:pt>
    <dgm:pt modelId="{061DE3C0-7967-4940-81E8-1A8BFC5CE727}" type="pres">
      <dgm:prSet presAssocID="{2C968473-8B8A-49A7-AEF4-E757C13A7569}" presName="linearFlow" presStyleCnt="0">
        <dgm:presLayoutVars>
          <dgm:dir/>
          <dgm:animLvl val="lvl"/>
          <dgm:resizeHandles val="exact"/>
        </dgm:presLayoutVars>
      </dgm:prSet>
      <dgm:spPr/>
    </dgm:pt>
    <dgm:pt modelId="{CFA1961D-2894-4349-AFE6-74B6959C66BE}" type="pres">
      <dgm:prSet presAssocID="{D3855544-9C61-49BA-AD47-BB5EF171C707}" presName="composite" presStyleCnt="0"/>
      <dgm:spPr/>
    </dgm:pt>
    <dgm:pt modelId="{588590F4-D96D-4258-B643-11EA322739DB}" type="pres">
      <dgm:prSet presAssocID="{D3855544-9C61-49BA-AD47-BB5EF171C707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8DDCFB98-51F2-466C-9834-9DC3DD644ECB}" type="pres">
      <dgm:prSet presAssocID="{D3855544-9C61-49BA-AD47-BB5EF171C707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5992A821-58BD-474D-AA81-BE28B2B17B26}" srcId="{2C968473-8B8A-49A7-AEF4-E757C13A7569}" destId="{D3855544-9C61-49BA-AD47-BB5EF171C707}" srcOrd="0" destOrd="0" parTransId="{C2094545-1D1A-46E7-9D27-45DDF1AF9C5B}" sibTransId="{D35E05A3-D7B5-4442-AA11-AC6B15CC0A72}"/>
    <dgm:cxn modelId="{4DBC1A50-9573-416E-AFBA-D631FA6FB54D}" srcId="{D3855544-9C61-49BA-AD47-BB5EF171C707}" destId="{4F5F28C1-8D2E-468F-86DB-72D8E0DB5F9A}" srcOrd="0" destOrd="0" parTransId="{026F6EB5-106C-4F1B-AE95-F44334B3A965}" sibTransId="{7B50FC29-6D0A-4301-BACD-B95BFA5D3B2B}"/>
    <dgm:cxn modelId="{63B6C65A-5969-45D6-9FFA-1E6DD8A76175}" type="presOf" srcId="{D3855544-9C61-49BA-AD47-BB5EF171C707}" destId="{588590F4-D96D-4258-B643-11EA322739DB}" srcOrd="0" destOrd="0" presId="urn:microsoft.com/office/officeart/2005/8/layout/chevron2"/>
    <dgm:cxn modelId="{850054DF-6E47-4D5C-9B91-83046F4B4003}" type="presOf" srcId="{2C968473-8B8A-49A7-AEF4-E757C13A7569}" destId="{061DE3C0-7967-4940-81E8-1A8BFC5CE727}" srcOrd="0" destOrd="0" presId="urn:microsoft.com/office/officeart/2005/8/layout/chevron2"/>
    <dgm:cxn modelId="{73837AE1-0E56-424D-BBB5-3C6BA7201369}" type="presOf" srcId="{4F5F28C1-8D2E-468F-86DB-72D8E0DB5F9A}" destId="{8DDCFB98-51F2-466C-9834-9DC3DD644ECB}" srcOrd="0" destOrd="0" presId="urn:microsoft.com/office/officeart/2005/8/layout/chevron2"/>
    <dgm:cxn modelId="{452E3F09-940A-4426-9CAE-A676ABC3A67F}" type="presParOf" srcId="{061DE3C0-7967-4940-81E8-1A8BFC5CE727}" destId="{CFA1961D-2894-4349-AFE6-74B6959C66BE}" srcOrd="0" destOrd="0" presId="urn:microsoft.com/office/officeart/2005/8/layout/chevron2"/>
    <dgm:cxn modelId="{8D5A5774-007D-4831-8A73-E80E30FC7B79}" type="presParOf" srcId="{CFA1961D-2894-4349-AFE6-74B6959C66BE}" destId="{588590F4-D96D-4258-B643-11EA322739DB}" srcOrd="0" destOrd="0" presId="urn:microsoft.com/office/officeart/2005/8/layout/chevron2"/>
    <dgm:cxn modelId="{00EF2036-4DC7-4BC4-AE03-94ED8A9EE127}" type="presParOf" srcId="{CFA1961D-2894-4349-AFE6-74B6959C66BE}" destId="{8DDCFB98-51F2-466C-9834-9DC3DD644EC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28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2C968473-8B8A-49A7-AEF4-E757C13A7569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3855544-9C61-49BA-AD47-BB5EF171C707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5</a:t>
          </a:r>
        </a:p>
      </dgm:t>
    </dgm:pt>
    <dgm:pt modelId="{C2094545-1D1A-46E7-9D27-45DDF1AF9C5B}" type="parTrans" cxnId="{5992A821-58BD-474D-AA81-BE28B2B17B26}">
      <dgm:prSet/>
      <dgm:spPr/>
      <dgm:t>
        <a:bodyPr/>
        <a:lstStyle/>
        <a:p>
          <a:endParaRPr lang="en-US"/>
        </a:p>
      </dgm:t>
    </dgm:pt>
    <dgm:pt modelId="{D35E05A3-D7B5-4442-AA11-AC6B15CC0A72}" type="sibTrans" cxnId="{5992A821-58BD-474D-AA81-BE28B2B17B26}">
      <dgm:prSet/>
      <dgm:spPr/>
      <dgm:t>
        <a:bodyPr/>
        <a:lstStyle/>
        <a:p>
          <a:endParaRPr lang="en-US"/>
        </a:p>
      </dgm:t>
    </dgm:pt>
    <dgm:pt modelId="{4F5F28C1-8D2E-468F-86DB-72D8E0DB5F9A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Dashboards</a:t>
          </a:r>
        </a:p>
      </dgm:t>
    </dgm:pt>
    <dgm:pt modelId="{026F6EB5-106C-4F1B-AE95-F44334B3A965}" type="parTrans" cxnId="{4DBC1A50-9573-416E-AFBA-D631FA6FB54D}">
      <dgm:prSet/>
      <dgm:spPr/>
      <dgm:t>
        <a:bodyPr/>
        <a:lstStyle/>
        <a:p>
          <a:endParaRPr lang="en-US"/>
        </a:p>
      </dgm:t>
    </dgm:pt>
    <dgm:pt modelId="{7B50FC29-6D0A-4301-BACD-B95BFA5D3B2B}" type="sibTrans" cxnId="{4DBC1A50-9573-416E-AFBA-D631FA6FB54D}">
      <dgm:prSet/>
      <dgm:spPr/>
      <dgm:t>
        <a:bodyPr/>
        <a:lstStyle/>
        <a:p>
          <a:endParaRPr lang="en-US"/>
        </a:p>
      </dgm:t>
    </dgm:pt>
    <dgm:pt modelId="{061DE3C0-7967-4940-81E8-1A8BFC5CE727}" type="pres">
      <dgm:prSet presAssocID="{2C968473-8B8A-49A7-AEF4-E757C13A7569}" presName="linearFlow" presStyleCnt="0">
        <dgm:presLayoutVars>
          <dgm:dir/>
          <dgm:animLvl val="lvl"/>
          <dgm:resizeHandles val="exact"/>
        </dgm:presLayoutVars>
      </dgm:prSet>
      <dgm:spPr/>
    </dgm:pt>
    <dgm:pt modelId="{CFA1961D-2894-4349-AFE6-74B6959C66BE}" type="pres">
      <dgm:prSet presAssocID="{D3855544-9C61-49BA-AD47-BB5EF171C707}" presName="composite" presStyleCnt="0"/>
      <dgm:spPr/>
    </dgm:pt>
    <dgm:pt modelId="{588590F4-D96D-4258-B643-11EA322739DB}" type="pres">
      <dgm:prSet presAssocID="{D3855544-9C61-49BA-AD47-BB5EF171C707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8DDCFB98-51F2-466C-9834-9DC3DD644ECB}" type="pres">
      <dgm:prSet presAssocID="{D3855544-9C61-49BA-AD47-BB5EF171C707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5992A821-58BD-474D-AA81-BE28B2B17B26}" srcId="{2C968473-8B8A-49A7-AEF4-E757C13A7569}" destId="{D3855544-9C61-49BA-AD47-BB5EF171C707}" srcOrd="0" destOrd="0" parTransId="{C2094545-1D1A-46E7-9D27-45DDF1AF9C5B}" sibTransId="{D35E05A3-D7B5-4442-AA11-AC6B15CC0A72}"/>
    <dgm:cxn modelId="{4DBC1A50-9573-416E-AFBA-D631FA6FB54D}" srcId="{D3855544-9C61-49BA-AD47-BB5EF171C707}" destId="{4F5F28C1-8D2E-468F-86DB-72D8E0DB5F9A}" srcOrd="0" destOrd="0" parTransId="{026F6EB5-106C-4F1B-AE95-F44334B3A965}" sibTransId="{7B50FC29-6D0A-4301-BACD-B95BFA5D3B2B}"/>
    <dgm:cxn modelId="{63B6C65A-5969-45D6-9FFA-1E6DD8A76175}" type="presOf" srcId="{D3855544-9C61-49BA-AD47-BB5EF171C707}" destId="{588590F4-D96D-4258-B643-11EA322739DB}" srcOrd="0" destOrd="0" presId="urn:microsoft.com/office/officeart/2005/8/layout/chevron2"/>
    <dgm:cxn modelId="{850054DF-6E47-4D5C-9B91-83046F4B4003}" type="presOf" srcId="{2C968473-8B8A-49A7-AEF4-E757C13A7569}" destId="{061DE3C0-7967-4940-81E8-1A8BFC5CE727}" srcOrd="0" destOrd="0" presId="urn:microsoft.com/office/officeart/2005/8/layout/chevron2"/>
    <dgm:cxn modelId="{73837AE1-0E56-424D-BBB5-3C6BA7201369}" type="presOf" srcId="{4F5F28C1-8D2E-468F-86DB-72D8E0DB5F9A}" destId="{8DDCFB98-51F2-466C-9834-9DC3DD644ECB}" srcOrd="0" destOrd="0" presId="urn:microsoft.com/office/officeart/2005/8/layout/chevron2"/>
    <dgm:cxn modelId="{452E3F09-940A-4426-9CAE-A676ABC3A67F}" type="presParOf" srcId="{061DE3C0-7967-4940-81E8-1A8BFC5CE727}" destId="{CFA1961D-2894-4349-AFE6-74B6959C66BE}" srcOrd="0" destOrd="0" presId="urn:microsoft.com/office/officeart/2005/8/layout/chevron2"/>
    <dgm:cxn modelId="{8D5A5774-007D-4831-8A73-E80E30FC7B79}" type="presParOf" srcId="{CFA1961D-2894-4349-AFE6-74B6959C66BE}" destId="{588590F4-D96D-4258-B643-11EA322739DB}" srcOrd="0" destOrd="0" presId="urn:microsoft.com/office/officeart/2005/8/layout/chevron2"/>
    <dgm:cxn modelId="{00EF2036-4DC7-4BC4-AE03-94ED8A9EE127}" type="presParOf" srcId="{CFA1961D-2894-4349-AFE6-74B6959C66BE}" destId="{8DDCFB98-51F2-466C-9834-9DC3DD644EC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2C968473-8B8A-49A7-AEF4-E757C13A7569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3855544-9C61-49BA-AD47-BB5EF171C707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6</a:t>
          </a:r>
        </a:p>
      </dgm:t>
    </dgm:pt>
    <dgm:pt modelId="{C2094545-1D1A-46E7-9D27-45DDF1AF9C5B}" type="parTrans" cxnId="{5992A821-58BD-474D-AA81-BE28B2B17B26}">
      <dgm:prSet/>
      <dgm:spPr/>
      <dgm:t>
        <a:bodyPr/>
        <a:lstStyle/>
        <a:p>
          <a:endParaRPr lang="en-US"/>
        </a:p>
      </dgm:t>
    </dgm:pt>
    <dgm:pt modelId="{D35E05A3-D7B5-4442-AA11-AC6B15CC0A72}" type="sibTrans" cxnId="{5992A821-58BD-474D-AA81-BE28B2B17B26}">
      <dgm:prSet/>
      <dgm:spPr/>
      <dgm:t>
        <a:bodyPr/>
        <a:lstStyle/>
        <a:p>
          <a:endParaRPr lang="en-US"/>
        </a:p>
      </dgm:t>
    </dgm:pt>
    <dgm:pt modelId="{4F5F28C1-8D2E-468F-86DB-72D8E0DB5F9A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AI Models</a:t>
          </a:r>
        </a:p>
      </dgm:t>
    </dgm:pt>
    <dgm:pt modelId="{026F6EB5-106C-4F1B-AE95-F44334B3A965}" type="parTrans" cxnId="{4DBC1A50-9573-416E-AFBA-D631FA6FB54D}">
      <dgm:prSet/>
      <dgm:spPr/>
      <dgm:t>
        <a:bodyPr/>
        <a:lstStyle/>
        <a:p>
          <a:endParaRPr lang="en-US"/>
        </a:p>
      </dgm:t>
    </dgm:pt>
    <dgm:pt modelId="{7B50FC29-6D0A-4301-BACD-B95BFA5D3B2B}" type="sibTrans" cxnId="{4DBC1A50-9573-416E-AFBA-D631FA6FB54D}">
      <dgm:prSet/>
      <dgm:spPr/>
      <dgm:t>
        <a:bodyPr/>
        <a:lstStyle/>
        <a:p>
          <a:endParaRPr lang="en-US"/>
        </a:p>
      </dgm:t>
    </dgm:pt>
    <dgm:pt modelId="{061DE3C0-7967-4940-81E8-1A8BFC5CE727}" type="pres">
      <dgm:prSet presAssocID="{2C968473-8B8A-49A7-AEF4-E757C13A7569}" presName="linearFlow" presStyleCnt="0">
        <dgm:presLayoutVars>
          <dgm:dir/>
          <dgm:animLvl val="lvl"/>
          <dgm:resizeHandles val="exact"/>
        </dgm:presLayoutVars>
      </dgm:prSet>
      <dgm:spPr/>
    </dgm:pt>
    <dgm:pt modelId="{CFA1961D-2894-4349-AFE6-74B6959C66BE}" type="pres">
      <dgm:prSet presAssocID="{D3855544-9C61-49BA-AD47-BB5EF171C707}" presName="composite" presStyleCnt="0"/>
      <dgm:spPr/>
    </dgm:pt>
    <dgm:pt modelId="{588590F4-D96D-4258-B643-11EA322739DB}" type="pres">
      <dgm:prSet presAssocID="{D3855544-9C61-49BA-AD47-BB5EF171C707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8DDCFB98-51F2-466C-9834-9DC3DD644ECB}" type="pres">
      <dgm:prSet presAssocID="{D3855544-9C61-49BA-AD47-BB5EF171C707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5992A821-58BD-474D-AA81-BE28B2B17B26}" srcId="{2C968473-8B8A-49A7-AEF4-E757C13A7569}" destId="{D3855544-9C61-49BA-AD47-BB5EF171C707}" srcOrd="0" destOrd="0" parTransId="{C2094545-1D1A-46E7-9D27-45DDF1AF9C5B}" sibTransId="{D35E05A3-D7B5-4442-AA11-AC6B15CC0A72}"/>
    <dgm:cxn modelId="{4DBC1A50-9573-416E-AFBA-D631FA6FB54D}" srcId="{D3855544-9C61-49BA-AD47-BB5EF171C707}" destId="{4F5F28C1-8D2E-468F-86DB-72D8E0DB5F9A}" srcOrd="0" destOrd="0" parTransId="{026F6EB5-106C-4F1B-AE95-F44334B3A965}" sibTransId="{7B50FC29-6D0A-4301-BACD-B95BFA5D3B2B}"/>
    <dgm:cxn modelId="{63B6C65A-5969-45D6-9FFA-1E6DD8A76175}" type="presOf" srcId="{D3855544-9C61-49BA-AD47-BB5EF171C707}" destId="{588590F4-D96D-4258-B643-11EA322739DB}" srcOrd="0" destOrd="0" presId="urn:microsoft.com/office/officeart/2005/8/layout/chevron2"/>
    <dgm:cxn modelId="{850054DF-6E47-4D5C-9B91-83046F4B4003}" type="presOf" srcId="{2C968473-8B8A-49A7-AEF4-E757C13A7569}" destId="{061DE3C0-7967-4940-81E8-1A8BFC5CE727}" srcOrd="0" destOrd="0" presId="urn:microsoft.com/office/officeart/2005/8/layout/chevron2"/>
    <dgm:cxn modelId="{73837AE1-0E56-424D-BBB5-3C6BA7201369}" type="presOf" srcId="{4F5F28C1-8D2E-468F-86DB-72D8E0DB5F9A}" destId="{8DDCFB98-51F2-466C-9834-9DC3DD644ECB}" srcOrd="0" destOrd="0" presId="urn:microsoft.com/office/officeart/2005/8/layout/chevron2"/>
    <dgm:cxn modelId="{452E3F09-940A-4426-9CAE-A676ABC3A67F}" type="presParOf" srcId="{061DE3C0-7967-4940-81E8-1A8BFC5CE727}" destId="{CFA1961D-2894-4349-AFE6-74B6959C66BE}" srcOrd="0" destOrd="0" presId="urn:microsoft.com/office/officeart/2005/8/layout/chevron2"/>
    <dgm:cxn modelId="{8D5A5774-007D-4831-8A73-E80E30FC7B79}" type="presParOf" srcId="{CFA1961D-2894-4349-AFE6-74B6959C66BE}" destId="{588590F4-D96D-4258-B643-11EA322739DB}" srcOrd="0" destOrd="0" presId="urn:microsoft.com/office/officeart/2005/8/layout/chevron2"/>
    <dgm:cxn modelId="{00EF2036-4DC7-4BC4-AE03-94ED8A9EE127}" type="presParOf" srcId="{CFA1961D-2894-4349-AFE6-74B6959C66BE}" destId="{8DDCFB98-51F2-466C-9834-9DC3DD644EC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5E5DF4FC-9859-495E-8854-2915877D48E3}" type="doc">
      <dgm:prSet loTypeId="urn:microsoft.com/office/officeart/2005/8/layout/vList3" loCatId="list" qsTypeId="urn:microsoft.com/office/officeart/2005/8/quickstyle/3d4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1EC10F7-414D-4FBF-BE40-8F2EAD510EBC}">
      <dgm:prSet phldrT="[Text]" phldr="0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/>
            <a:t>Grades Prediction</a:t>
          </a:r>
        </a:p>
      </dgm:t>
    </dgm:pt>
    <dgm:pt modelId="{296460E8-CC94-4A91-805D-59CB58F976F2}" type="parTrans" cxnId="{D92DA110-C512-4F06-933F-A9C881FA36EA}">
      <dgm:prSet/>
      <dgm:spPr/>
      <dgm:t>
        <a:bodyPr/>
        <a:lstStyle/>
        <a:p>
          <a:endParaRPr lang="en-US"/>
        </a:p>
      </dgm:t>
    </dgm:pt>
    <dgm:pt modelId="{B1363FFD-D9D7-4791-BEF3-66F154C17ACB}" type="sibTrans" cxnId="{D92DA110-C512-4F06-933F-A9C881FA36EA}">
      <dgm:prSet/>
      <dgm:spPr/>
      <dgm:t>
        <a:bodyPr/>
        <a:lstStyle/>
        <a:p>
          <a:endParaRPr lang="en-US"/>
        </a:p>
      </dgm:t>
    </dgm:pt>
    <dgm:pt modelId="{316B7967-34E1-485B-B690-2DD8072EBA97}">
      <dgm:prSet phldrT="[Text]" phldr="0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/>
            <a:t>Employment Prediction</a:t>
          </a:r>
        </a:p>
      </dgm:t>
    </dgm:pt>
    <dgm:pt modelId="{9C1AACD1-1918-4583-A418-DA6EA44A1111}" type="parTrans" cxnId="{9AF5051B-D5AC-467B-A780-E09D8D7A7039}">
      <dgm:prSet/>
      <dgm:spPr/>
      <dgm:t>
        <a:bodyPr/>
        <a:lstStyle/>
        <a:p>
          <a:endParaRPr lang="en-US"/>
        </a:p>
      </dgm:t>
    </dgm:pt>
    <dgm:pt modelId="{85000EAF-F0D0-4523-ACA9-DA9B73E17DB7}" type="sibTrans" cxnId="{9AF5051B-D5AC-467B-A780-E09D8D7A7039}">
      <dgm:prSet/>
      <dgm:spPr/>
      <dgm:t>
        <a:bodyPr/>
        <a:lstStyle/>
        <a:p>
          <a:endParaRPr lang="en-US"/>
        </a:p>
      </dgm:t>
    </dgm:pt>
    <dgm:pt modelId="{C5413AB6-927D-4B52-A18C-1E48D90E349C}">
      <dgm:prSet phldrT="[Text]" phldr="0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/>
            <a:t>Text To SQL</a:t>
          </a:r>
        </a:p>
      </dgm:t>
    </dgm:pt>
    <dgm:pt modelId="{800817AF-B57D-4AA1-8CA0-6ACBEF97F5FC}" type="parTrans" cxnId="{A112CDE8-9796-4FA4-A27E-8F8639D0CBD2}">
      <dgm:prSet/>
      <dgm:spPr/>
      <dgm:t>
        <a:bodyPr/>
        <a:lstStyle/>
        <a:p>
          <a:endParaRPr lang="en-US"/>
        </a:p>
      </dgm:t>
    </dgm:pt>
    <dgm:pt modelId="{52F1D9F0-8658-4583-9D20-A7F166196885}" type="sibTrans" cxnId="{A112CDE8-9796-4FA4-A27E-8F8639D0CBD2}">
      <dgm:prSet/>
      <dgm:spPr/>
      <dgm:t>
        <a:bodyPr/>
        <a:lstStyle/>
        <a:p>
          <a:endParaRPr lang="en-US"/>
        </a:p>
      </dgm:t>
    </dgm:pt>
    <dgm:pt modelId="{52C0DEE4-2396-4D1A-BB1A-1AE8EECB727E}">
      <dgm:prSet phldrT="[Text]" phldr="0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/>
            <a:t>Generate Dashboard</a:t>
          </a:r>
          <a:endParaRPr lang="en-US" dirty="0"/>
        </a:p>
      </dgm:t>
    </dgm:pt>
    <dgm:pt modelId="{DFB77382-B96A-4CCF-9840-29206EBC42CD}" type="parTrans" cxnId="{225A2660-C1A6-4865-9DD4-BC376929A2A3}">
      <dgm:prSet/>
      <dgm:spPr/>
      <dgm:t>
        <a:bodyPr/>
        <a:lstStyle/>
        <a:p>
          <a:endParaRPr lang="en-US"/>
        </a:p>
      </dgm:t>
    </dgm:pt>
    <dgm:pt modelId="{4155D3F0-D37C-4EDF-88E4-C54B11344D57}" type="sibTrans" cxnId="{225A2660-C1A6-4865-9DD4-BC376929A2A3}">
      <dgm:prSet/>
      <dgm:spPr/>
      <dgm:t>
        <a:bodyPr/>
        <a:lstStyle/>
        <a:p>
          <a:endParaRPr lang="en-US"/>
        </a:p>
      </dgm:t>
    </dgm:pt>
    <dgm:pt modelId="{73E8DD41-7AC3-4902-8BC5-F45C2D567E2D}" type="pres">
      <dgm:prSet presAssocID="{5E5DF4FC-9859-495E-8854-2915877D48E3}" presName="linearFlow" presStyleCnt="0">
        <dgm:presLayoutVars>
          <dgm:dir/>
          <dgm:resizeHandles val="exact"/>
        </dgm:presLayoutVars>
      </dgm:prSet>
      <dgm:spPr/>
    </dgm:pt>
    <dgm:pt modelId="{E8FCD68B-FEB8-4801-B0AE-D921FD8F008A}" type="pres">
      <dgm:prSet presAssocID="{61EC10F7-414D-4FBF-BE40-8F2EAD510EBC}" presName="composite" presStyleCnt="0"/>
      <dgm:spPr/>
    </dgm:pt>
    <dgm:pt modelId="{652589C1-B3D1-4BAD-96C6-A220A0A11494}" type="pres">
      <dgm:prSet presAssocID="{61EC10F7-414D-4FBF-BE40-8F2EAD510EBC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ploma outline"/>
        </a:ext>
      </dgm:extLst>
    </dgm:pt>
    <dgm:pt modelId="{5A8DB591-BD0D-4D71-AFE7-A2BE51F72BCA}" type="pres">
      <dgm:prSet presAssocID="{61EC10F7-414D-4FBF-BE40-8F2EAD510EBC}" presName="txShp" presStyleLbl="node1" presStyleIdx="0" presStyleCnt="4">
        <dgm:presLayoutVars>
          <dgm:bulletEnabled val="1"/>
        </dgm:presLayoutVars>
      </dgm:prSet>
      <dgm:spPr/>
    </dgm:pt>
    <dgm:pt modelId="{977CD0A7-916A-4024-964D-99FB16AB2949}" type="pres">
      <dgm:prSet presAssocID="{B1363FFD-D9D7-4791-BEF3-66F154C17ACB}" presName="spacing" presStyleCnt="0"/>
      <dgm:spPr/>
    </dgm:pt>
    <dgm:pt modelId="{88E131CB-D1D9-40AB-8C44-EE4BF23722A9}" type="pres">
      <dgm:prSet presAssocID="{316B7967-34E1-485B-B690-2DD8072EBA97}" presName="composite" presStyleCnt="0"/>
      <dgm:spPr/>
    </dgm:pt>
    <dgm:pt modelId="{7DDA6958-4AA1-41C1-BA27-DFCFD2F48C04}" type="pres">
      <dgm:prSet presAssocID="{316B7967-34E1-485B-B690-2DD8072EBA97}" presName="imgShp" presStyleLbl="fgImgPlac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iefcase with solid fill"/>
        </a:ext>
      </dgm:extLst>
    </dgm:pt>
    <dgm:pt modelId="{2BF7AEA4-B6E5-4B18-A069-8792B95CA3C2}" type="pres">
      <dgm:prSet presAssocID="{316B7967-34E1-485B-B690-2DD8072EBA97}" presName="txShp" presStyleLbl="node1" presStyleIdx="1" presStyleCnt="4">
        <dgm:presLayoutVars>
          <dgm:bulletEnabled val="1"/>
        </dgm:presLayoutVars>
      </dgm:prSet>
      <dgm:spPr/>
    </dgm:pt>
    <dgm:pt modelId="{35E9D6C2-04A3-4FDB-A735-47BEDE48777E}" type="pres">
      <dgm:prSet presAssocID="{85000EAF-F0D0-4523-ACA9-DA9B73E17DB7}" presName="spacing" presStyleCnt="0"/>
      <dgm:spPr/>
    </dgm:pt>
    <dgm:pt modelId="{CC8B427F-F3CC-4F46-8423-78F1A43A7F05}" type="pres">
      <dgm:prSet presAssocID="{C5413AB6-927D-4B52-A18C-1E48D90E349C}" presName="composite" presStyleCnt="0"/>
      <dgm:spPr/>
    </dgm:pt>
    <dgm:pt modelId="{761DACCF-9229-4879-A0A9-86FE21582EC4}" type="pres">
      <dgm:prSet presAssocID="{C5413AB6-927D-4B52-A18C-1E48D90E349C}" presName="imgShp" presStyleLbl="fgImgPlac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 bubble outline"/>
        </a:ext>
      </dgm:extLst>
    </dgm:pt>
    <dgm:pt modelId="{F96F59CD-A678-4117-80C7-D5034F4E68EA}" type="pres">
      <dgm:prSet presAssocID="{C5413AB6-927D-4B52-A18C-1E48D90E349C}" presName="txShp" presStyleLbl="node1" presStyleIdx="2" presStyleCnt="4">
        <dgm:presLayoutVars>
          <dgm:bulletEnabled val="1"/>
        </dgm:presLayoutVars>
      </dgm:prSet>
      <dgm:spPr/>
    </dgm:pt>
    <dgm:pt modelId="{450BB54E-B81A-4117-8A49-B203987EF460}" type="pres">
      <dgm:prSet presAssocID="{52F1D9F0-8658-4583-9D20-A7F166196885}" presName="spacing" presStyleCnt="0"/>
      <dgm:spPr/>
    </dgm:pt>
    <dgm:pt modelId="{69BB40D4-159C-46F5-B197-F24E023B616B}" type="pres">
      <dgm:prSet presAssocID="{52C0DEE4-2396-4D1A-BB1A-1AE8EECB727E}" presName="composite" presStyleCnt="0"/>
      <dgm:spPr/>
    </dgm:pt>
    <dgm:pt modelId="{25502054-7535-4246-B19B-5C16F9D49C1D}" type="pres">
      <dgm:prSet presAssocID="{52C0DEE4-2396-4D1A-BB1A-1AE8EECB727E}" presName="imgShp" presStyleLbl="fgImgPlac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tificial Intelligence outline"/>
        </a:ext>
      </dgm:extLst>
    </dgm:pt>
    <dgm:pt modelId="{8545878E-8188-4B5F-A9AE-C0B53C7B76A1}" type="pres">
      <dgm:prSet presAssocID="{52C0DEE4-2396-4D1A-BB1A-1AE8EECB727E}" presName="txShp" presStyleLbl="node1" presStyleIdx="3" presStyleCnt="4">
        <dgm:presLayoutVars>
          <dgm:bulletEnabled val="1"/>
        </dgm:presLayoutVars>
      </dgm:prSet>
      <dgm:spPr/>
    </dgm:pt>
  </dgm:ptLst>
  <dgm:cxnLst>
    <dgm:cxn modelId="{D92DA110-C512-4F06-933F-A9C881FA36EA}" srcId="{5E5DF4FC-9859-495E-8854-2915877D48E3}" destId="{61EC10F7-414D-4FBF-BE40-8F2EAD510EBC}" srcOrd="0" destOrd="0" parTransId="{296460E8-CC94-4A91-805D-59CB58F976F2}" sibTransId="{B1363FFD-D9D7-4791-BEF3-66F154C17ACB}"/>
    <dgm:cxn modelId="{9AF5051B-D5AC-467B-A780-E09D8D7A7039}" srcId="{5E5DF4FC-9859-495E-8854-2915877D48E3}" destId="{316B7967-34E1-485B-B690-2DD8072EBA97}" srcOrd="1" destOrd="0" parTransId="{9C1AACD1-1918-4583-A418-DA6EA44A1111}" sibTransId="{85000EAF-F0D0-4523-ACA9-DA9B73E17DB7}"/>
    <dgm:cxn modelId="{884C8529-36F7-48DF-8081-71926030F0B0}" type="presOf" srcId="{316B7967-34E1-485B-B690-2DD8072EBA97}" destId="{2BF7AEA4-B6E5-4B18-A069-8792B95CA3C2}" srcOrd="0" destOrd="0" presId="urn:microsoft.com/office/officeart/2005/8/layout/vList3"/>
    <dgm:cxn modelId="{631DBC31-24ED-4555-BC0F-FA668280EF57}" type="presOf" srcId="{52C0DEE4-2396-4D1A-BB1A-1AE8EECB727E}" destId="{8545878E-8188-4B5F-A9AE-C0B53C7B76A1}" srcOrd="0" destOrd="0" presId="urn:microsoft.com/office/officeart/2005/8/layout/vList3"/>
    <dgm:cxn modelId="{225A2660-C1A6-4865-9DD4-BC376929A2A3}" srcId="{5E5DF4FC-9859-495E-8854-2915877D48E3}" destId="{52C0DEE4-2396-4D1A-BB1A-1AE8EECB727E}" srcOrd="3" destOrd="0" parTransId="{DFB77382-B96A-4CCF-9840-29206EBC42CD}" sibTransId="{4155D3F0-D37C-4EDF-88E4-C54B11344D57}"/>
    <dgm:cxn modelId="{1435108A-C167-4A42-9323-3200AE1AB436}" type="presOf" srcId="{5E5DF4FC-9859-495E-8854-2915877D48E3}" destId="{73E8DD41-7AC3-4902-8BC5-F45C2D567E2D}" srcOrd="0" destOrd="0" presId="urn:microsoft.com/office/officeart/2005/8/layout/vList3"/>
    <dgm:cxn modelId="{15F1ED8A-539E-484D-8DBA-AFF6C264199A}" type="presOf" srcId="{61EC10F7-414D-4FBF-BE40-8F2EAD510EBC}" destId="{5A8DB591-BD0D-4D71-AFE7-A2BE51F72BCA}" srcOrd="0" destOrd="0" presId="urn:microsoft.com/office/officeart/2005/8/layout/vList3"/>
    <dgm:cxn modelId="{13F572C3-361E-4D06-8546-B6D372277591}" type="presOf" srcId="{C5413AB6-927D-4B52-A18C-1E48D90E349C}" destId="{F96F59CD-A678-4117-80C7-D5034F4E68EA}" srcOrd="0" destOrd="0" presId="urn:microsoft.com/office/officeart/2005/8/layout/vList3"/>
    <dgm:cxn modelId="{A112CDE8-9796-4FA4-A27E-8F8639D0CBD2}" srcId="{5E5DF4FC-9859-495E-8854-2915877D48E3}" destId="{C5413AB6-927D-4B52-A18C-1E48D90E349C}" srcOrd="2" destOrd="0" parTransId="{800817AF-B57D-4AA1-8CA0-6ACBEF97F5FC}" sibTransId="{52F1D9F0-8658-4583-9D20-A7F166196885}"/>
    <dgm:cxn modelId="{3F8D7CB7-B132-441B-8026-63BE606DB190}" type="presParOf" srcId="{73E8DD41-7AC3-4902-8BC5-F45C2D567E2D}" destId="{E8FCD68B-FEB8-4801-B0AE-D921FD8F008A}" srcOrd="0" destOrd="0" presId="urn:microsoft.com/office/officeart/2005/8/layout/vList3"/>
    <dgm:cxn modelId="{09EC27E5-1BD9-437F-BCB2-37F05540BA14}" type="presParOf" srcId="{E8FCD68B-FEB8-4801-B0AE-D921FD8F008A}" destId="{652589C1-B3D1-4BAD-96C6-A220A0A11494}" srcOrd="0" destOrd="0" presId="urn:microsoft.com/office/officeart/2005/8/layout/vList3"/>
    <dgm:cxn modelId="{B9A45CA5-584F-4C01-AAEA-71286A8D306F}" type="presParOf" srcId="{E8FCD68B-FEB8-4801-B0AE-D921FD8F008A}" destId="{5A8DB591-BD0D-4D71-AFE7-A2BE51F72BCA}" srcOrd="1" destOrd="0" presId="urn:microsoft.com/office/officeart/2005/8/layout/vList3"/>
    <dgm:cxn modelId="{AC9DB263-4E60-473E-B030-7957EDE0E621}" type="presParOf" srcId="{73E8DD41-7AC3-4902-8BC5-F45C2D567E2D}" destId="{977CD0A7-916A-4024-964D-99FB16AB2949}" srcOrd="1" destOrd="0" presId="urn:microsoft.com/office/officeart/2005/8/layout/vList3"/>
    <dgm:cxn modelId="{77981C7F-8F91-4114-BE77-CDECCEC21168}" type="presParOf" srcId="{73E8DD41-7AC3-4902-8BC5-F45C2D567E2D}" destId="{88E131CB-D1D9-40AB-8C44-EE4BF23722A9}" srcOrd="2" destOrd="0" presId="urn:microsoft.com/office/officeart/2005/8/layout/vList3"/>
    <dgm:cxn modelId="{CB32C29B-89C6-4142-AABC-590AD7318954}" type="presParOf" srcId="{88E131CB-D1D9-40AB-8C44-EE4BF23722A9}" destId="{7DDA6958-4AA1-41C1-BA27-DFCFD2F48C04}" srcOrd="0" destOrd="0" presId="urn:microsoft.com/office/officeart/2005/8/layout/vList3"/>
    <dgm:cxn modelId="{A5D92D09-F873-4071-8DC2-AF6E4D456404}" type="presParOf" srcId="{88E131CB-D1D9-40AB-8C44-EE4BF23722A9}" destId="{2BF7AEA4-B6E5-4B18-A069-8792B95CA3C2}" srcOrd="1" destOrd="0" presId="urn:microsoft.com/office/officeart/2005/8/layout/vList3"/>
    <dgm:cxn modelId="{5F539D78-62E4-475B-BDF2-5947412C97FC}" type="presParOf" srcId="{73E8DD41-7AC3-4902-8BC5-F45C2D567E2D}" destId="{35E9D6C2-04A3-4FDB-A735-47BEDE48777E}" srcOrd="3" destOrd="0" presId="urn:microsoft.com/office/officeart/2005/8/layout/vList3"/>
    <dgm:cxn modelId="{B95A0940-A6E6-4FC3-BED6-F92E83C574DC}" type="presParOf" srcId="{73E8DD41-7AC3-4902-8BC5-F45C2D567E2D}" destId="{CC8B427F-F3CC-4F46-8423-78F1A43A7F05}" srcOrd="4" destOrd="0" presId="urn:microsoft.com/office/officeart/2005/8/layout/vList3"/>
    <dgm:cxn modelId="{D5BD5EB3-4749-4AB1-B12C-966434991EAB}" type="presParOf" srcId="{CC8B427F-F3CC-4F46-8423-78F1A43A7F05}" destId="{761DACCF-9229-4879-A0A9-86FE21582EC4}" srcOrd="0" destOrd="0" presId="urn:microsoft.com/office/officeart/2005/8/layout/vList3"/>
    <dgm:cxn modelId="{CF02702F-F5A8-4C30-B429-AA615AF73191}" type="presParOf" srcId="{CC8B427F-F3CC-4F46-8423-78F1A43A7F05}" destId="{F96F59CD-A678-4117-80C7-D5034F4E68EA}" srcOrd="1" destOrd="0" presId="urn:microsoft.com/office/officeart/2005/8/layout/vList3"/>
    <dgm:cxn modelId="{35E3DAD1-1B5F-4A6A-966F-0414D595448B}" type="presParOf" srcId="{73E8DD41-7AC3-4902-8BC5-F45C2D567E2D}" destId="{450BB54E-B81A-4117-8A49-B203987EF460}" srcOrd="5" destOrd="0" presId="urn:microsoft.com/office/officeart/2005/8/layout/vList3"/>
    <dgm:cxn modelId="{4825FE34-2AB6-4319-9460-2B54B9C5138D}" type="presParOf" srcId="{73E8DD41-7AC3-4902-8BC5-F45C2D567E2D}" destId="{69BB40D4-159C-46F5-B197-F24E023B616B}" srcOrd="6" destOrd="0" presId="urn:microsoft.com/office/officeart/2005/8/layout/vList3"/>
    <dgm:cxn modelId="{0A2C6ED6-3A16-4B60-96A9-8F23E98D54E5}" type="presParOf" srcId="{69BB40D4-159C-46F5-B197-F24E023B616B}" destId="{25502054-7535-4246-B19B-5C16F9D49C1D}" srcOrd="0" destOrd="0" presId="urn:microsoft.com/office/officeart/2005/8/layout/vList3"/>
    <dgm:cxn modelId="{83E23BCD-69D0-4773-95D3-195C6D05A185}" type="presParOf" srcId="{69BB40D4-159C-46F5-B197-F24E023B616B}" destId="{8545878E-8188-4B5F-A9AE-C0B53C7B76A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2C968473-8B8A-49A7-AEF4-E757C13A7569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3855544-9C61-49BA-AD47-BB5EF171C707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5</a:t>
          </a:r>
        </a:p>
      </dgm:t>
    </dgm:pt>
    <dgm:pt modelId="{C2094545-1D1A-46E7-9D27-45DDF1AF9C5B}" type="parTrans" cxnId="{5992A821-58BD-474D-AA81-BE28B2B17B26}">
      <dgm:prSet/>
      <dgm:spPr/>
      <dgm:t>
        <a:bodyPr/>
        <a:lstStyle/>
        <a:p>
          <a:endParaRPr lang="en-US"/>
        </a:p>
      </dgm:t>
    </dgm:pt>
    <dgm:pt modelId="{D35E05A3-D7B5-4442-AA11-AC6B15CC0A72}" type="sibTrans" cxnId="{5992A821-58BD-474D-AA81-BE28B2B17B26}">
      <dgm:prSet/>
      <dgm:spPr/>
      <dgm:t>
        <a:bodyPr/>
        <a:lstStyle/>
        <a:p>
          <a:endParaRPr lang="en-US"/>
        </a:p>
      </dgm:t>
    </dgm:pt>
    <dgm:pt modelId="{4F5F28C1-8D2E-468F-86DB-72D8E0DB5F9A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Dashboards</a:t>
          </a:r>
        </a:p>
      </dgm:t>
    </dgm:pt>
    <dgm:pt modelId="{026F6EB5-106C-4F1B-AE95-F44334B3A965}" type="parTrans" cxnId="{4DBC1A50-9573-416E-AFBA-D631FA6FB54D}">
      <dgm:prSet/>
      <dgm:spPr/>
      <dgm:t>
        <a:bodyPr/>
        <a:lstStyle/>
        <a:p>
          <a:endParaRPr lang="en-US"/>
        </a:p>
      </dgm:t>
    </dgm:pt>
    <dgm:pt modelId="{7B50FC29-6D0A-4301-BACD-B95BFA5D3B2B}" type="sibTrans" cxnId="{4DBC1A50-9573-416E-AFBA-D631FA6FB54D}">
      <dgm:prSet/>
      <dgm:spPr/>
      <dgm:t>
        <a:bodyPr/>
        <a:lstStyle/>
        <a:p>
          <a:endParaRPr lang="en-US"/>
        </a:p>
      </dgm:t>
    </dgm:pt>
    <dgm:pt modelId="{061DE3C0-7967-4940-81E8-1A8BFC5CE727}" type="pres">
      <dgm:prSet presAssocID="{2C968473-8B8A-49A7-AEF4-E757C13A7569}" presName="linearFlow" presStyleCnt="0">
        <dgm:presLayoutVars>
          <dgm:dir/>
          <dgm:animLvl val="lvl"/>
          <dgm:resizeHandles val="exact"/>
        </dgm:presLayoutVars>
      </dgm:prSet>
      <dgm:spPr/>
    </dgm:pt>
    <dgm:pt modelId="{CFA1961D-2894-4349-AFE6-74B6959C66BE}" type="pres">
      <dgm:prSet presAssocID="{D3855544-9C61-49BA-AD47-BB5EF171C707}" presName="composite" presStyleCnt="0"/>
      <dgm:spPr/>
    </dgm:pt>
    <dgm:pt modelId="{588590F4-D96D-4258-B643-11EA322739DB}" type="pres">
      <dgm:prSet presAssocID="{D3855544-9C61-49BA-AD47-BB5EF171C707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8DDCFB98-51F2-466C-9834-9DC3DD644ECB}" type="pres">
      <dgm:prSet presAssocID="{D3855544-9C61-49BA-AD47-BB5EF171C707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5992A821-58BD-474D-AA81-BE28B2B17B26}" srcId="{2C968473-8B8A-49A7-AEF4-E757C13A7569}" destId="{D3855544-9C61-49BA-AD47-BB5EF171C707}" srcOrd="0" destOrd="0" parTransId="{C2094545-1D1A-46E7-9D27-45DDF1AF9C5B}" sibTransId="{D35E05A3-D7B5-4442-AA11-AC6B15CC0A72}"/>
    <dgm:cxn modelId="{4DBC1A50-9573-416E-AFBA-D631FA6FB54D}" srcId="{D3855544-9C61-49BA-AD47-BB5EF171C707}" destId="{4F5F28C1-8D2E-468F-86DB-72D8E0DB5F9A}" srcOrd="0" destOrd="0" parTransId="{026F6EB5-106C-4F1B-AE95-F44334B3A965}" sibTransId="{7B50FC29-6D0A-4301-BACD-B95BFA5D3B2B}"/>
    <dgm:cxn modelId="{63B6C65A-5969-45D6-9FFA-1E6DD8A76175}" type="presOf" srcId="{D3855544-9C61-49BA-AD47-BB5EF171C707}" destId="{588590F4-D96D-4258-B643-11EA322739DB}" srcOrd="0" destOrd="0" presId="urn:microsoft.com/office/officeart/2005/8/layout/chevron2"/>
    <dgm:cxn modelId="{850054DF-6E47-4D5C-9B91-83046F4B4003}" type="presOf" srcId="{2C968473-8B8A-49A7-AEF4-E757C13A7569}" destId="{061DE3C0-7967-4940-81E8-1A8BFC5CE727}" srcOrd="0" destOrd="0" presId="urn:microsoft.com/office/officeart/2005/8/layout/chevron2"/>
    <dgm:cxn modelId="{73837AE1-0E56-424D-BBB5-3C6BA7201369}" type="presOf" srcId="{4F5F28C1-8D2E-468F-86DB-72D8E0DB5F9A}" destId="{8DDCFB98-51F2-466C-9834-9DC3DD644ECB}" srcOrd="0" destOrd="0" presId="urn:microsoft.com/office/officeart/2005/8/layout/chevron2"/>
    <dgm:cxn modelId="{452E3F09-940A-4426-9CAE-A676ABC3A67F}" type="presParOf" srcId="{061DE3C0-7967-4940-81E8-1A8BFC5CE727}" destId="{CFA1961D-2894-4349-AFE6-74B6959C66BE}" srcOrd="0" destOrd="0" presId="urn:microsoft.com/office/officeart/2005/8/layout/chevron2"/>
    <dgm:cxn modelId="{8D5A5774-007D-4831-8A73-E80E30FC7B79}" type="presParOf" srcId="{CFA1961D-2894-4349-AFE6-74B6959C66BE}" destId="{588590F4-D96D-4258-B643-11EA322739DB}" srcOrd="0" destOrd="0" presId="urn:microsoft.com/office/officeart/2005/8/layout/chevron2"/>
    <dgm:cxn modelId="{00EF2036-4DC7-4BC4-AE03-94ED8A9EE127}" type="presParOf" srcId="{CFA1961D-2894-4349-AFE6-74B6959C66BE}" destId="{8DDCFB98-51F2-466C-9834-9DC3DD644EC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2C968473-8B8A-49A7-AEF4-E757C13A7569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3855544-9C61-49BA-AD47-BB5EF171C707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6</a:t>
          </a:r>
        </a:p>
      </dgm:t>
    </dgm:pt>
    <dgm:pt modelId="{C2094545-1D1A-46E7-9D27-45DDF1AF9C5B}" type="parTrans" cxnId="{5992A821-58BD-474D-AA81-BE28B2B17B26}">
      <dgm:prSet/>
      <dgm:spPr/>
      <dgm:t>
        <a:bodyPr/>
        <a:lstStyle/>
        <a:p>
          <a:endParaRPr lang="en-US"/>
        </a:p>
      </dgm:t>
    </dgm:pt>
    <dgm:pt modelId="{D35E05A3-D7B5-4442-AA11-AC6B15CC0A72}" type="sibTrans" cxnId="{5992A821-58BD-474D-AA81-BE28B2B17B26}">
      <dgm:prSet/>
      <dgm:spPr/>
      <dgm:t>
        <a:bodyPr/>
        <a:lstStyle/>
        <a:p>
          <a:endParaRPr lang="en-US"/>
        </a:p>
      </dgm:t>
    </dgm:pt>
    <dgm:pt modelId="{4F5F28C1-8D2E-468F-86DB-72D8E0DB5F9A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AI Models</a:t>
          </a:r>
        </a:p>
      </dgm:t>
    </dgm:pt>
    <dgm:pt modelId="{026F6EB5-106C-4F1B-AE95-F44334B3A965}" type="parTrans" cxnId="{4DBC1A50-9573-416E-AFBA-D631FA6FB54D}">
      <dgm:prSet/>
      <dgm:spPr/>
      <dgm:t>
        <a:bodyPr/>
        <a:lstStyle/>
        <a:p>
          <a:endParaRPr lang="en-US"/>
        </a:p>
      </dgm:t>
    </dgm:pt>
    <dgm:pt modelId="{7B50FC29-6D0A-4301-BACD-B95BFA5D3B2B}" type="sibTrans" cxnId="{4DBC1A50-9573-416E-AFBA-D631FA6FB54D}">
      <dgm:prSet/>
      <dgm:spPr/>
      <dgm:t>
        <a:bodyPr/>
        <a:lstStyle/>
        <a:p>
          <a:endParaRPr lang="en-US"/>
        </a:p>
      </dgm:t>
    </dgm:pt>
    <dgm:pt modelId="{061DE3C0-7967-4940-81E8-1A8BFC5CE727}" type="pres">
      <dgm:prSet presAssocID="{2C968473-8B8A-49A7-AEF4-E757C13A7569}" presName="linearFlow" presStyleCnt="0">
        <dgm:presLayoutVars>
          <dgm:dir/>
          <dgm:animLvl val="lvl"/>
          <dgm:resizeHandles val="exact"/>
        </dgm:presLayoutVars>
      </dgm:prSet>
      <dgm:spPr/>
    </dgm:pt>
    <dgm:pt modelId="{CFA1961D-2894-4349-AFE6-74B6959C66BE}" type="pres">
      <dgm:prSet presAssocID="{D3855544-9C61-49BA-AD47-BB5EF171C707}" presName="composite" presStyleCnt="0"/>
      <dgm:spPr/>
    </dgm:pt>
    <dgm:pt modelId="{588590F4-D96D-4258-B643-11EA322739DB}" type="pres">
      <dgm:prSet presAssocID="{D3855544-9C61-49BA-AD47-BB5EF171C707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8DDCFB98-51F2-466C-9834-9DC3DD644ECB}" type="pres">
      <dgm:prSet presAssocID="{D3855544-9C61-49BA-AD47-BB5EF171C707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5992A821-58BD-474D-AA81-BE28B2B17B26}" srcId="{2C968473-8B8A-49A7-AEF4-E757C13A7569}" destId="{D3855544-9C61-49BA-AD47-BB5EF171C707}" srcOrd="0" destOrd="0" parTransId="{C2094545-1D1A-46E7-9D27-45DDF1AF9C5B}" sibTransId="{D35E05A3-D7B5-4442-AA11-AC6B15CC0A72}"/>
    <dgm:cxn modelId="{4DBC1A50-9573-416E-AFBA-D631FA6FB54D}" srcId="{D3855544-9C61-49BA-AD47-BB5EF171C707}" destId="{4F5F28C1-8D2E-468F-86DB-72D8E0DB5F9A}" srcOrd="0" destOrd="0" parTransId="{026F6EB5-106C-4F1B-AE95-F44334B3A965}" sibTransId="{7B50FC29-6D0A-4301-BACD-B95BFA5D3B2B}"/>
    <dgm:cxn modelId="{63B6C65A-5969-45D6-9FFA-1E6DD8A76175}" type="presOf" srcId="{D3855544-9C61-49BA-AD47-BB5EF171C707}" destId="{588590F4-D96D-4258-B643-11EA322739DB}" srcOrd="0" destOrd="0" presId="urn:microsoft.com/office/officeart/2005/8/layout/chevron2"/>
    <dgm:cxn modelId="{850054DF-6E47-4D5C-9B91-83046F4B4003}" type="presOf" srcId="{2C968473-8B8A-49A7-AEF4-E757C13A7569}" destId="{061DE3C0-7967-4940-81E8-1A8BFC5CE727}" srcOrd="0" destOrd="0" presId="urn:microsoft.com/office/officeart/2005/8/layout/chevron2"/>
    <dgm:cxn modelId="{73837AE1-0E56-424D-BBB5-3C6BA7201369}" type="presOf" srcId="{4F5F28C1-8D2E-468F-86DB-72D8E0DB5F9A}" destId="{8DDCFB98-51F2-466C-9834-9DC3DD644ECB}" srcOrd="0" destOrd="0" presId="urn:microsoft.com/office/officeart/2005/8/layout/chevron2"/>
    <dgm:cxn modelId="{452E3F09-940A-4426-9CAE-A676ABC3A67F}" type="presParOf" srcId="{061DE3C0-7967-4940-81E8-1A8BFC5CE727}" destId="{CFA1961D-2894-4349-AFE6-74B6959C66BE}" srcOrd="0" destOrd="0" presId="urn:microsoft.com/office/officeart/2005/8/layout/chevron2"/>
    <dgm:cxn modelId="{8D5A5774-007D-4831-8A73-E80E30FC7B79}" type="presParOf" srcId="{CFA1961D-2894-4349-AFE6-74B6959C66BE}" destId="{588590F4-D96D-4258-B643-11EA322739DB}" srcOrd="0" destOrd="0" presId="urn:microsoft.com/office/officeart/2005/8/layout/chevron2"/>
    <dgm:cxn modelId="{00EF2036-4DC7-4BC4-AE03-94ED8A9EE127}" type="presParOf" srcId="{CFA1961D-2894-4349-AFE6-74B6959C66BE}" destId="{8DDCFB98-51F2-466C-9834-9DC3DD644EC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5E5DF4FC-9859-495E-8854-2915877D48E3}" type="doc">
      <dgm:prSet loTypeId="urn:microsoft.com/office/officeart/2005/8/layout/vList3" loCatId="list" qsTypeId="urn:microsoft.com/office/officeart/2005/8/quickstyle/3d4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1EC10F7-414D-4FBF-BE40-8F2EAD510EBC}">
      <dgm:prSet phldrT="[Text]" phldr="0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/>
            <a:t>Grades Prediction</a:t>
          </a:r>
        </a:p>
      </dgm:t>
    </dgm:pt>
    <dgm:pt modelId="{296460E8-CC94-4A91-805D-59CB58F976F2}" type="parTrans" cxnId="{D92DA110-C512-4F06-933F-A9C881FA36EA}">
      <dgm:prSet/>
      <dgm:spPr/>
      <dgm:t>
        <a:bodyPr/>
        <a:lstStyle/>
        <a:p>
          <a:endParaRPr lang="en-US"/>
        </a:p>
      </dgm:t>
    </dgm:pt>
    <dgm:pt modelId="{B1363FFD-D9D7-4791-BEF3-66F154C17ACB}" type="sibTrans" cxnId="{D92DA110-C512-4F06-933F-A9C881FA36EA}">
      <dgm:prSet/>
      <dgm:spPr/>
      <dgm:t>
        <a:bodyPr/>
        <a:lstStyle/>
        <a:p>
          <a:endParaRPr lang="en-US"/>
        </a:p>
      </dgm:t>
    </dgm:pt>
    <dgm:pt modelId="{316B7967-34E1-485B-B690-2DD8072EBA97}">
      <dgm:prSet phldrT="[Text]" phldr="0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/>
            <a:t>Employment Prediction</a:t>
          </a:r>
        </a:p>
      </dgm:t>
    </dgm:pt>
    <dgm:pt modelId="{9C1AACD1-1918-4583-A418-DA6EA44A1111}" type="parTrans" cxnId="{9AF5051B-D5AC-467B-A780-E09D8D7A7039}">
      <dgm:prSet/>
      <dgm:spPr/>
      <dgm:t>
        <a:bodyPr/>
        <a:lstStyle/>
        <a:p>
          <a:endParaRPr lang="en-US"/>
        </a:p>
      </dgm:t>
    </dgm:pt>
    <dgm:pt modelId="{85000EAF-F0D0-4523-ACA9-DA9B73E17DB7}" type="sibTrans" cxnId="{9AF5051B-D5AC-467B-A780-E09D8D7A7039}">
      <dgm:prSet/>
      <dgm:spPr/>
      <dgm:t>
        <a:bodyPr/>
        <a:lstStyle/>
        <a:p>
          <a:endParaRPr lang="en-US"/>
        </a:p>
      </dgm:t>
    </dgm:pt>
    <dgm:pt modelId="{C5413AB6-927D-4B52-A18C-1E48D90E349C}">
      <dgm:prSet phldrT="[Text]" phldr="0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/>
            <a:t>Text To SQL</a:t>
          </a:r>
        </a:p>
      </dgm:t>
    </dgm:pt>
    <dgm:pt modelId="{800817AF-B57D-4AA1-8CA0-6ACBEF97F5FC}" type="parTrans" cxnId="{A112CDE8-9796-4FA4-A27E-8F8639D0CBD2}">
      <dgm:prSet/>
      <dgm:spPr/>
      <dgm:t>
        <a:bodyPr/>
        <a:lstStyle/>
        <a:p>
          <a:endParaRPr lang="en-US"/>
        </a:p>
      </dgm:t>
    </dgm:pt>
    <dgm:pt modelId="{52F1D9F0-8658-4583-9D20-A7F166196885}" type="sibTrans" cxnId="{A112CDE8-9796-4FA4-A27E-8F8639D0CBD2}">
      <dgm:prSet/>
      <dgm:spPr/>
      <dgm:t>
        <a:bodyPr/>
        <a:lstStyle/>
        <a:p>
          <a:endParaRPr lang="en-US"/>
        </a:p>
      </dgm:t>
    </dgm:pt>
    <dgm:pt modelId="{52C0DEE4-2396-4D1A-BB1A-1AE8EECB727E}">
      <dgm:prSet phldrT="[Text]" phldr="0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/>
            <a:t>Generate Dashboard</a:t>
          </a:r>
          <a:endParaRPr lang="en-US" dirty="0"/>
        </a:p>
      </dgm:t>
    </dgm:pt>
    <dgm:pt modelId="{DFB77382-B96A-4CCF-9840-29206EBC42CD}" type="parTrans" cxnId="{225A2660-C1A6-4865-9DD4-BC376929A2A3}">
      <dgm:prSet/>
      <dgm:spPr/>
      <dgm:t>
        <a:bodyPr/>
        <a:lstStyle/>
        <a:p>
          <a:endParaRPr lang="en-US"/>
        </a:p>
      </dgm:t>
    </dgm:pt>
    <dgm:pt modelId="{4155D3F0-D37C-4EDF-88E4-C54B11344D57}" type="sibTrans" cxnId="{225A2660-C1A6-4865-9DD4-BC376929A2A3}">
      <dgm:prSet/>
      <dgm:spPr/>
      <dgm:t>
        <a:bodyPr/>
        <a:lstStyle/>
        <a:p>
          <a:endParaRPr lang="en-US"/>
        </a:p>
      </dgm:t>
    </dgm:pt>
    <dgm:pt modelId="{73E8DD41-7AC3-4902-8BC5-F45C2D567E2D}" type="pres">
      <dgm:prSet presAssocID="{5E5DF4FC-9859-495E-8854-2915877D48E3}" presName="linearFlow" presStyleCnt="0">
        <dgm:presLayoutVars>
          <dgm:dir/>
          <dgm:resizeHandles val="exact"/>
        </dgm:presLayoutVars>
      </dgm:prSet>
      <dgm:spPr/>
    </dgm:pt>
    <dgm:pt modelId="{E8FCD68B-FEB8-4801-B0AE-D921FD8F008A}" type="pres">
      <dgm:prSet presAssocID="{61EC10F7-414D-4FBF-BE40-8F2EAD510EBC}" presName="composite" presStyleCnt="0"/>
      <dgm:spPr/>
    </dgm:pt>
    <dgm:pt modelId="{652589C1-B3D1-4BAD-96C6-A220A0A11494}" type="pres">
      <dgm:prSet presAssocID="{61EC10F7-414D-4FBF-BE40-8F2EAD510EBC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ploma outline"/>
        </a:ext>
      </dgm:extLst>
    </dgm:pt>
    <dgm:pt modelId="{5A8DB591-BD0D-4D71-AFE7-A2BE51F72BCA}" type="pres">
      <dgm:prSet presAssocID="{61EC10F7-414D-4FBF-BE40-8F2EAD510EBC}" presName="txShp" presStyleLbl="node1" presStyleIdx="0" presStyleCnt="4" custLinFactNeighborX="-39756" custLinFactNeighborY="9787">
        <dgm:presLayoutVars>
          <dgm:bulletEnabled val="1"/>
        </dgm:presLayoutVars>
      </dgm:prSet>
      <dgm:spPr/>
    </dgm:pt>
    <dgm:pt modelId="{977CD0A7-916A-4024-964D-99FB16AB2949}" type="pres">
      <dgm:prSet presAssocID="{B1363FFD-D9D7-4791-BEF3-66F154C17ACB}" presName="spacing" presStyleCnt="0"/>
      <dgm:spPr/>
    </dgm:pt>
    <dgm:pt modelId="{88E131CB-D1D9-40AB-8C44-EE4BF23722A9}" type="pres">
      <dgm:prSet presAssocID="{316B7967-34E1-485B-B690-2DD8072EBA97}" presName="composite" presStyleCnt="0"/>
      <dgm:spPr/>
    </dgm:pt>
    <dgm:pt modelId="{7DDA6958-4AA1-41C1-BA27-DFCFD2F48C04}" type="pres">
      <dgm:prSet presAssocID="{316B7967-34E1-485B-B690-2DD8072EBA97}" presName="imgShp" presStyleLbl="fgImgPlac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iefcase with solid fill"/>
        </a:ext>
      </dgm:extLst>
    </dgm:pt>
    <dgm:pt modelId="{2BF7AEA4-B6E5-4B18-A069-8792B95CA3C2}" type="pres">
      <dgm:prSet presAssocID="{316B7967-34E1-485B-B690-2DD8072EBA97}" presName="txShp" presStyleLbl="node1" presStyleIdx="1" presStyleCnt="4">
        <dgm:presLayoutVars>
          <dgm:bulletEnabled val="1"/>
        </dgm:presLayoutVars>
      </dgm:prSet>
      <dgm:spPr/>
    </dgm:pt>
    <dgm:pt modelId="{35E9D6C2-04A3-4FDB-A735-47BEDE48777E}" type="pres">
      <dgm:prSet presAssocID="{85000EAF-F0D0-4523-ACA9-DA9B73E17DB7}" presName="spacing" presStyleCnt="0"/>
      <dgm:spPr/>
    </dgm:pt>
    <dgm:pt modelId="{CC8B427F-F3CC-4F46-8423-78F1A43A7F05}" type="pres">
      <dgm:prSet presAssocID="{C5413AB6-927D-4B52-A18C-1E48D90E349C}" presName="composite" presStyleCnt="0"/>
      <dgm:spPr/>
    </dgm:pt>
    <dgm:pt modelId="{761DACCF-9229-4879-A0A9-86FE21582EC4}" type="pres">
      <dgm:prSet presAssocID="{C5413AB6-927D-4B52-A18C-1E48D90E349C}" presName="imgShp" presStyleLbl="fgImgPlac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 bubble outline"/>
        </a:ext>
      </dgm:extLst>
    </dgm:pt>
    <dgm:pt modelId="{F96F59CD-A678-4117-80C7-D5034F4E68EA}" type="pres">
      <dgm:prSet presAssocID="{C5413AB6-927D-4B52-A18C-1E48D90E349C}" presName="txShp" presStyleLbl="node1" presStyleIdx="2" presStyleCnt="4">
        <dgm:presLayoutVars>
          <dgm:bulletEnabled val="1"/>
        </dgm:presLayoutVars>
      </dgm:prSet>
      <dgm:spPr/>
    </dgm:pt>
    <dgm:pt modelId="{450BB54E-B81A-4117-8A49-B203987EF460}" type="pres">
      <dgm:prSet presAssocID="{52F1D9F0-8658-4583-9D20-A7F166196885}" presName="spacing" presStyleCnt="0"/>
      <dgm:spPr/>
    </dgm:pt>
    <dgm:pt modelId="{69BB40D4-159C-46F5-B197-F24E023B616B}" type="pres">
      <dgm:prSet presAssocID="{52C0DEE4-2396-4D1A-BB1A-1AE8EECB727E}" presName="composite" presStyleCnt="0"/>
      <dgm:spPr/>
    </dgm:pt>
    <dgm:pt modelId="{25502054-7535-4246-B19B-5C16F9D49C1D}" type="pres">
      <dgm:prSet presAssocID="{52C0DEE4-2396-4D1A-BB1A-1AE8EECB727E}" presName="imgShp" presStyleLbl="fgImgPlac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tificial Intelligence outline"/>
        </a:ext>
      </dgm:extLst>
    </dgm:pt>
    <dgm:pt modelId="{8545878E-8188-4B5F-A9AE-C0B53C7B76A1}" type="pres">
      <dgm:prSet presAssocID="{52C0DEE4-2396-4D1A-BB1A-1AE8EECB727E}" presName="txShp" presStyleLbl="node1" presStyleIdx="3" presStyleCnt="4">
        <dgm:presLayoutVars>
          <dgm:bulletEnabled val="1"/>
        </dgm:presLayoutVars>
      </dgm:prSet>
      <dgm:spPr/>
    </dgm:pt>
  </dgm:ptLst>
  <dgm:cxnLst>
    <dgm:cxn modelId="{D92DA110-C512-4F06-933F-A9C881FA36EA}" srcId="{5E5DF4FC-9859-495E-8854-2915877D48E3}" destId="{61EC10F7-414D-4FBF-BE40-8F2EAD510EBC}" srcOrd="0" destOrd="0" parTransId="{296460E8-CC94-4A91-805D-59CB58F976F2}" sibTransId="{B1363FFD-D9D7-4791-BEF3-66F154C17ACB}"/>
    <dgm:cxn modelId="{9AF5051B-D5AC-467B-A780-E09D8D7A7039}" srcId="{5E5DF4FC-9859-495E-8854-2915877D48E3}" destId="{316B7967-34E1-485B-B690-2DD8072EBA97}" srcOrd="1" destOrd="0" parTransId="{9C1AACD1-1918-4583-A418-DA6EA44A1111}" sibTransId="{85000EAF-F0D0-4523-ACA9-DA9B73E17DB7}"/>
    <dgm:cxn modelId="{884C8529-36F7-48DF-8081-71926030F0B0}" type="presOf" srcId="{316B7967-34E1-485B-B690-2DD8072EBA97}" destId="{2BF7AEA4-B6E5-4B18-A069-8792B95CA3C2}" srcOrd="0" destOrd="0" presId="urn:microsoft.com/office/officeart/2005/8/layout/vList3"/>
    <dgm:cxn modelId="{631DBC31-24ED-4555-BC0F-FA668280EF57}" type="presOf" srcId="{52C0DEE4-2396-4D1A-BB1A-1AE8EECB727E}" destId="{8545878E-8188-4B5F-A9AE-C0B53C7B76A1}" srcOrd="0" destOrd="0" presId="urn:microsoft.com/office/officeart/2005/8/layout/vList3"/>
    <dgm:cxn modelId="{225A2660-C1A6-4865-9DD4-BC376929A2A3}" srcId="{5E5DF4FC-9859-495E-8854-2915877D48E3}" destId="{52C0DEE4-2396-4D1A-BB1A-1AE8EECB727E}" srcOrd="3" destOrd="0" parTransId="{DFB77382-B96A-4CCF-9840-29206EBC42CD}" sibTransId="{4155D3F0-D37C-4EDF-88E4-C54B11344D57}"/>
    <dgm:cxn modelId="{1435108A-C167-4A42-9323-3200AE1AB436}" type="presOf" srcId="{5E5DF4FC-9859-495E-8854-2915877D48E3}" destId="{73E8DD41-7AC3-4902-8BC5-F45C2D567E2D}" srcOrd="0" destOrd="0" presId="urn:microsoft.com/office/officeart/2005/8/layout/vList3"/>
    <dgm:cxn modelId="{15F1ED8A-539E-484D-8DBA-AFF6C264199A}" type="presOf" srcId="{61EC10F7-414D-4FBF-BE40-8F2EAD510EBC}" destId="{5A8DB591-BD0D-4D71-AFE7-A2BE51F72BCA}" srcOrd="0" destOrd="0" presId="urn:microsoft.com/office/officeart/2005/8/layout/vList3"/>
    <dgm:cxn modelId="{13F572C3-361E-4D06-8546-B6D372277591}" type="presOf" srcId="{C5413AB6-927D-4B52-A18C-1E48D90E349C}" destId="{F96F59CD-A678-4117-80C7-D5034F4E68EA}" srcOrd="0" destOrd="0" presId="urn:microsoft.com/office/officeart/2005/8/layout/vList3"/>
    <dgm:cxn modelId="{A112CDE8-9796-4FA4-A27E-8F8639D0CBD2}" srcId="{5E5DF4FC-9859-495E-8854-2915877D48E3}" destId="{C5413AB6-927D-4B52-A18C-1E48D90E349C}" srcOrd="2" destOrd="0" parTransId="{800817AF-B57D-4AA1-8CA0-6ACBEF97F5FC}" sibTransId="{52F1D9F0-8658-4583-9D20-A7F166196885}"/>
    <dgm:cxn modelId="{3F8D7CB7-B132-441B-8026-63BE606DB190}" type="presParOf" srcId="{73E8DD41-7AC3-4902-8BC5-F45C2D567E2D}" destId="{E8FCD68B-FEB8-4801-B0AE-D921FD8F008A}" srcOrd="0" destOrd="0" presId="urn:microsoft.com/office/officeart/2005/8/layout/vList3"/>
    <dgm:cxn modelId="{09EC27E5-1BD9-437F-BCB2-37F05540BA14}" type="presParOf" srcId="{E8FCD68B-FEB8-4801-B0AE-D921FD8F008A}" destId="{652589C1-B3D1-4BAD-96C6-A220A0A11494}" srcOrd="0" destOrd="0" presId="urn:microsoft.com/office/officeart/2005/8/layout/vList3"/>
    <dgm:cxn modelId="{B9A45CA5-584F-4C01-AAEA-71286A8D306F}" type="presParOf" srcId="{E8FCD68B-FEB8-4801-B0AE-D921FD8F008A}" destId="{5A8DB591-BD0D-4D71-AFE7-A2BE51F72BCA}" srcOrd="1" destOrd="0" presId="urn:microsoft.com/office/officeart/2005/8/layout/vList3"/>
    <dgm:cxn modelId="{AC9DB263-4E60-473E-B030-7957EDE0E621}" type="presParOf" srcId="{73E8DD41-7AC3-4902-8BC5-F45C2D567E2D}" destId="{977CD0A7-916A-4024-964D-99FB16AB2949}" srcOrd="1" destOrd="0" presId="urn:microsoft.com/office/officeart/2005/8/layout/vList3"/>
    <dgm:cxn modelId="{77981C7F-8F91-4114-BE77-CDECCEC21168}" type="presParOf" srcId="{73E8DD41-7AC3-4902-8BC5-F45C2D567E2D}" destId="{88E131CB-D1D9-40AB-8C44-EE4BF23722A9}" srcOrd="2" destOrd="0" presId="urn:microsoft.com/office/officeart/2005/8/layout/vList3"/>
    <dgm:cxn modelId="{CB32C29B-89C6-4142-AABC-590AD7318954}" type="presParOf" srcId="{88E131CB-D1D9-40AB-8C44-EE4BF23722A9}" destId="{7DDA6958-4AA1-41C1-BA27-DFCFD2F48C04}" srcOrd="0" destOrd="0" presId="urn:microsoft.com/office/officeart/2005/8/layout/vList3"/>
    <dgm:cxn modelId="{A5D92D09-F873-4071-8DC2-AF6E4D456404}" type="presParOf" srcId="{88E131CB-D1D9-40AB-8C44-EE4BF23722A9}" destId="{2BF7AEA4-B6E5-4B18-A069-8792B95CA3C2}" srcOrd="1" destOrd="0" presId="urn:microsoft.com/office/officeart/2005/8/layout/vList3"/>
    <dgm:cxn modelId="{5F539D78-62E4-475B-BDF2-5947412C97FC}" type="presParOf" srcId="{73E8DD41-7AC3-4902-8BC5-F45C2D567E2D}" destId="{35E9D6C2-04A3-4FDB-A735-47BEDE48777E}" srcOrd="3" destOrd="0" presId="urn:microsoft.com/office/officeart/2005/8/layout/vList3"/>
    <dgm:cxn modelId="{B95A0940-A6E6-4FC3-BED6-F92E83C574DC}" type="presParOf" srcId="{73E8DD41-7AC3-4902-8BC5-F45C2D567E2D}" destId="{CC8B427F-F3CC-4F46-8423-78F1A43A7F05}" srcOrd="4" destOrd="0" presId="urn:microsoft.com/office/officeart/2005/8/layout/vList3"/>
    <dgm:cxn modelId="{D5BD5EB3-4749-4AB1-B12C-966434991EAB}" type="presParOf" srcId="{CC8B427F-F3CC-4F46-8423-78F1A43A7F05}" destId="{761DACCF-9229-4879-A0A9-86FE21582EC4}" srcOrd="0" destOrd="0" presId="urn:microsoft.com/office/officeart/2005/8/layout/vList3"/>
    <dgm:cxn modelId="{CF02702F-F5A8-4C30-B429-AA615AF73191}" type="presParOf" srcId="{CC8B427F-F3CC-4F46-8423-78F1A43A7F05}" destId="{F96F59CD-A678-4117-80C7-D5034F4E68EA}" srcOrd="1" destOrd="0" presId="urn:microsoft.com/office/officeart/2005/8/layout/vList3"/>
    <dgm:cxn modelId="{35E3DAD1-1B5F-4A6A-966F-0414D595448B}" type="presParOf" srcId="{73E8DD41-7AC3-4902-8BC5-F45C2D567E2D}" destId="{450BB54E-B81A-4117-8A49-B203987EF460}" srcOrd="5" destOrd="0" presId="urn:microsoft.com/office/officeart/2005/8/layout/vList3"/>
    <dgm:cxn modelId="{4825FE34-2AB6-4319-9460-2B54B9C5138D}" type="presParOf" srcId="{73E8DD41-7AC3-4902-8BC5-F45C2D567E2D}" destId="{69BB40D4-159C-46F5-B197-F24E023B616B}" srcOrd="6" destOrd="0" presId="urn:microsoft.com/office/officeart/2005/8/layout/vList3"/>
    <dgm:cxn modelId="{0A2C6ED6-3A16-4B60-96A9-8F23E98D54E5}" type="presParOf" srcId="{69BB40D4-159C-46F5-B197-F24E023B616B}" destId="{25502054-7535-4246-B19B-5C16F9D49C1D}" srcOrd="0" destOrd="0" presId="urn:microsoft.com/office/officeart/2005/8/layout/vList3"/>
    <dgm:cxn modelId="{83E23BCD-69D0-4773-95D3-195C6D05A185}" type="presParOf" srcId="{69BB40D4-159C-46F5-B197-F24E023B616B}" destId="{8545878E-8188-4B5F-A9AE-C0B53C7B76A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2C968473-8B8A-49A7-AEF4-E757C13A7569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46122A5-80BC-46BE-B7FA-5A72B88A4E14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7</a:t>
          </a:r>
        </a:p>
      </dgm:t>
    </dgm:pt>
    <dgm:pt modelId="{2CD065C4-2ED8-4F22-A3BC-61D1F08DC35B}" type="parTrans" cxnId="{43D9BE9E-86D3-42C9-B3CF-760FC6EF3500}">
      <dgm:prSet/>
      <dgm:spPr/>
      <dgm:t>
        <a:bodyPr/>
        <a:lstStyle/>
        <a:p>
          <a:endParaRPr lang="en-US"/>
        </a:p>
      </dgm:t>
    </dgm:pt>
    <dgm:pt modelId="{D54F3B14-54F1-44AA-AAA6-0DD98537140E}" type="sibTrans" cxnId="{43D9BE9E-86D3-42C9-B3CF-760FC6EF3500}">
      <dgm:prSet/>
      <dgm:spPr/>
      <dgm:t>
        <a:bodyPr/>
        <a:lstStyle/>
        <a:p>
          <a:endParaRPr lang="en-US"/>
        </a:p>
      </dgm:t>
    </dgm:pt>
    <dgm:pt modelId="{8B7E6116-B91D-4E04-BC0F-B624B7CC423F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Automation</a:t>
          </a:r>
        </a:p>
      </dgm:t>
    </dgm:pt>
    <dgm:pt modelId="{25FE431C-BEC8-40CF-B95F-739B23287562}" type="parTrans" cxnId="{74A945C6-E985-4719-9C55-84A20FFDCE81}">
      <dgm:prSet/>
      <dgm:spPr/>
      <dgm:t>
        <a:bodyPr/>
        <a:lstStyle/>
        <a:p>
          <a:endParaRPr lang="en-US"/>
        </a:p>
      </dgm:t>
    </dgm:pt>
    <dgm:pt modelId="{55D33A72-B882-46CE-8CB3-2462A3068433}" type="sibTrans" cxnId="{74A945C6-E985-4719-9C55-84A20FFDCE81}">
      <dgm:prSet/>
      <dgm:spPr/>
      <dgm:t>
        <a:bodyPr/>
        <a:lstStyle/>
        <a:p>
          <a:endParaRPr lang="en-US"/>
        </a:p>
      </dgm:t>
    </dgm:pt>
    <dgm:pt modelId="{545928C8-23DF-4FBE-B8A5-1AC2F016FF25}" type="pres">
      <dgm:prSet presAssocID="{2C968473-8B8A-49A7-AEF4-E757C13A7569}" presName="linearFlow" presStyleCnt="0">
        <dgm:presLayoutVars>
          <dgm:dir/>
          <dgm:animLvl val="lvl"/>
          <dgm:resizeHandles val="exact"/>
        </dgm:presLayoutVars>
      </dgm:prSet>
      <dgm:spPr/>
    </dgm:pt>
    <dgm:pt modelId="{BA41C961-704B-45F8-9CB3-208258213B3C}" type="pres">
      <dgm:prSet presAssocID="{E46122A5-80BC-46BE-B7FA-5A72B88A4E14}" presName="composite" presStyleCnt="0"/>
      <dgm:spPr/>
    </dgm:pt>
    <dgm:pt modelId="{74DF203A-205C-4876-A3EC-785B11EADF40}" type="pres">
      <dgm:prSet presAssocID="{E46122A5-80BC-46BE-B7FA-5A72B88A4E14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08B4CD6F-20D5-4F26-B4EB-03CEFB0A79AD}" type="pres">
      <dgm:prSet presAssocID="{E46122A5-80BC-46BE-B7FA-5A72B88A4E14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8E939F43-B6C0-419D-84FE-3DCDFAA03501}" type="presOf" srcId="{8B7E6116-B91D-4E04-BC0F-B624B7CC423F}" destId="{08B4CD6F-20D5-4F26-B4EB-03CEFB0A79AD}" srcOrd="0" destOrd="0" presId="urn:microsoft.com/office/officeart/2005/8/layout/chevron2"/>
    <dgm:cxn modelId="{43D9BE9E-86D3-42C9-B3CF-760FC6EF3500}" srcId="{2C968473-8B8A-49A7-AEF4-E757C13A7569}" destId="{E46122A5-80BC-46BE-B7FA-5A72B88A4E14}" srcOrd="0" destOrd="0" parTransId="{2CD065C4-2ED8-4F22-A3BC-61D1F08DC35B}" sibTransId="{D54F3B14-54F1-44AA-AAA6-0DD98537140E}"/>
    <dgm:cxn modelId="{74A945C6-E985-4719-9C55-84A20FFDCE81}" srcId="{E46122A5-80BC-46BE-B7FA-5A72B88A4E14}" destId="{8B7E6116-B91D-4E04-BC0F-B624B7CC423F}" srcOrd="0" destOrd="0" parTransId="{25FE431C-BEC8-40CF-B95F-739B23287562}" sibTransId="{55D33A72-B882-46CE-8CB3-2462A3068433}"/>
    <dgm:cxn modelId="{6B6BA5EB-4DF8-41DB-953D-2B7C2F8D8D99}" type="presOf" srcId="{2C968473-8B8A-49A7-AEF4-E757C13A7569}" destId="{545928C8-23DF-4FBE-B8A5-1AC2F016FF25}" srcOrd="0" destOrd="0" presId="urn:microsoft.com/office/officeart/2005/8/layout/chevron2"/>
    <dgm:cxn modelId="{153B4FED-F57B-4D78-8ADA-CBD17937C576}" type="presOf" srcId="{E46122A5-80BC-46BE-B7FA-5A72B88A4E14}" destId="{74DF203A-205C-4876-A3EC-785B11EADF40}" srcOrd="0" destOrd="0" presId="urn:microsoft.com/office/officeart/2005/8/layout/chevron2"/>
    <dgm:cxn modelId="{0807DBA3-BC34-48A2-A617-530BDFBA4E59}" type="presParOf" srcId="{545928C8-23DF-4FBE-B8A5-1AC2F016FF25}" destId="{BA41C961-704B-45F8-9CB3-208258213B3C}" srcOrd="0" destOrd="0" presId="urn:microsoft.com/office/officeart/2005/8/layout/chevron2"/>
    <dgm:cxn modelId="{E22E59D6-F98E-41DC-B6E9-240B383A46C3}" type="presParOf" srcId="{BA41C961-704B-45F8-9CB3-208258213B3C}" destId="{74DF203A-205C-4876-A3EC-785B11EADF40}" srcOrd="0" destOrd="0" presId="urn:microsoft.com/office/officeart/2005/8/layout/chevron2"/>
    <dgm:cxn modelId="{DF50623E-AEF7-4FA5-A117-D9BB6C2158E6}" type="presParOf" srcId="{BA41C961-704B-45F8-9CB3-208258213B3C}" destId="{08B4CD6F-20D5-4F26-B4EB-03CEFB0A79A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35B47720-BFC9-447A-AB13-260556F608E9}" type="doc">
      <dgm:prSet loTypeId="urn:microsoft.com/office/officeart/2008/layout/PictureAccent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6F96865-7C81-41A8-B49B-F8B9DBAF3DC8}">
      <dgm:prSet phldrT="[Text]" phldr="0" custT="1"/>
      <dgm:spPr/>
      <dgm:t>
        <a:bodyPr/>
        <a:lstStyle/>
        <a:p>
          <a:r>
            <a:rPr lang="en-US" sz="4000" b="1" dirty="0">
              <a:latin typeface="Times New Roman" panose="02020603050405020304" pitchFamily="18" charset="0"/>
              <a:cs typeface="Times New Roman" panose="02020603050405020304" pitchFamily="18" charset="0"/>
            </a:rPr>
            <a:t>Automation Process </a:t>
          </a:r>
        </a:p>
      </dgm:t>
    </dgm:pt>
    <dgm:pt modelId="{E2F48D90-88F0-41FD-A98D-962D32DCE93C}" type="parTrans" cxnId="{1A2567F6-4E9D-49D6-BFCE-587FED2DC22B}">
      <dgm:prSet/>
      <dgm:spPr/>
      <dgm:t>
        <a:bodyPr/>
        <a:lstStyle/>
        <a:p>
          <a:endParaRPr lang="en-US"/>
        </a:p>
      </dgm:t>
    </dgm:pt>
    <dgm:pt modelId="{8C77A16F-0367-4643-AF1C-35C298B9F68E}" type="sibTrans" cxnId="{1A2567F6-4E9D-49D6-BFCE-587FED2DC22B}">
      <dgm:prSet/>
      <dgm:spPr/>
      <dgm:t>
        <a:bodyPr/>
        <a:lstStyle/>
        <a:p>
          <a:endParaRPr lang="en-US"/>
        </a:p>
      </dgm:t>
    </dgm:pt>
    <dgm:pt modelId="{E1BDA54B-94C6-4E86-8C47-5BE8CC518C1A}">
      <dgm:prSet phldrT="[Text]" phldr="0"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Deployed Web Extract Data from Firebase and load submitted answers</a:t>
          </a:r>
        </a:p>
      </dgm:t>
    </dgm:pt>
    <dgm:pt modelId="{0FBB84EE-1C9A-4CB3-A6FD-CAF29E5C8EC9}" type="parTrans" cxnId="{B0E61422-FC20-4E04-A36A-8C1D9AC01D5D}">
      <dgm:prSet/>
      <dgm:spPr/>
      <dgm:t>
        <a:bodyPr/>
        <a:lstStyle/>
        <a:p>
          <a:endParaRPr lang="en-US"/>
        </a:p>
      </dgm:t>
    </dgm:pt>
    <dgm:pt modelId="{B5EC82C9-098B-447F-8479-87D4B68C342D}" type="sibTrans" cxnId="{B0E61422-FC20-4E04-A36A-8C1D9AC01D5D}">
      <dgm:prSet/>
      <dgm:spPr/>
      <dgm:t>
        <a:bodyPr/>
        <a:lstStyle/>
        <a:p>
          <a:endParaRPr lang="en-US"/>
        </a:p>
      </dgm:t>
    </dgm:pt>
    <dgm:pt modelId="{610C306B-8CF3-4403-8BCD-25919F802F39}">
      <dgm:prSet phldrT="[Text]" phldr="0"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Local code fetch submitted answers from Firebase and load it to local OLTP database (Each 3 Second)</a:t>
          </a:r>
        </a:p>
      </dgm:t>
    </dgm:pt>
    <dgm:pt modelId="{8AB93CA5-2288-4CC5-9307-58927DCD6A79}" type="parTrans" cxnId="{DB2825B5-459F-4850-B9F8-5545E638F55A}">
      <dgm:prSet/>
      <dgm:spPr/>
      <dgm:t>
        <a:bodyPr/>
        <a:lstStyle/>
        <a:p>
          <a:endParaRPr lang="en-US"/>
        </a:p>
      </dgm:t>
    </dgm:pt>
    <dgm:pt modelId="{36E79563-938D-4679-B958-335EFB166A47}" type="sibTrans" cxnId="{DB2825B5-459F-4850-B9F8-5545E638F55A}">
      <dgm:prSet/>
      <dgm:spPr/>
      <dgm:t>
        <a:bodyPr/>
        <a:lstStyle/>
        <a:p>
          <a:endParaRPr lang="en-US"/>
        </a:p>
      </dgm:t>
    </dgm:pt>
    <dgm:pt modelId="{D124C3F7-8C29-401C-B45C-2297060ABCEC}">
      <dgm:prSet phldrT="[Text]" phldr="0"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Local code send data to real time database cloud (Firebase)</a:t>
          </a:r>
        </a:p>
      </dgm:t>
    </dgm:pt>
    <dgm:pt modelId="{7B648A01-D241-484E-B925-94B296013CE5}" type="parTrans" cxnId="{E434E545-DBF9-4F61-BB4C-C84B3E8E55E8}">
      <dgm:prSet/>
      <dgm:spPr/>
      <dgm:t>
        <a:bodyPr/>
        <a:lstStyle/>
        <a:p>
          <a:endParaRPr lang="en-US"/>
        </a:p>
      </dgm:t>
    </dgm:pt>
    <dgm:pt modelId="{5EC7F600-3248-462F-A238-51620CE26565}" type="sibTrans" cxnId="{E434E545-DBF9-4F61-BB4C-C84B3E8E55E8}">
      <dgm:prSet/>
      <dgm:spPr/>
      <dgm:t>
        <a:bodyPr/>
        <a:lstStyle/>
        <a:p>
          <a:endParaRPr lang="en-US"/>
        </a:p>
      </dgm:t>
    </dgm:pt>
    <dgm:pt modelId="{B561360C-B1C3-4A89-A034-4E4C2A0EF9D0}">
      <dgm:prSet phldrT="[Text]" phldr="0"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Gateway connect local OLTP to Power Bi Service </a:t>
          </a:r>
        </a:p>
      </dgm:t>
    </dgm:pt>
    <dgm:pt modelId="{124A3573-12EB-47EC-A054-BABEBF9DDFB6}" type="parTrans" cxnId="{A816891F-AFFF-4EE4-BEC9-11717FBCC3CC}">
      <dgm:prSet/>
      <dgm:spPr/>
      <dgm:t>
        <a:bodyPr/>
        <a:lstStyle/>
        <a:p>
          <a:endParaRPr lang="en-US"/>
        </a:p>
      </dgm:t>
    </dgm:pt>
    <dgm:pt modelId="{0621C3AA-D06D-4E52-BF0F-2AB4614805EA}" type="sibTrans" cxnId="{A816891F-AFFF-4EE4-BEC9-11717FBCC3CC}">
      <dgm:prSet/>
      <dgm:spPr/>
      <dgm:t>
        <a:bodyPr/>
        <a:lstStyle/>
        <a:p>
          <a:endParaRPr lang="en-US"/>
        </a:p>
      </dgm:t>
    </dgm:pt>
    <dgm:pt modelId="{BCFE15D1-4107-49E3-A147-DCAED86D8D28}">
      <dgm:prSet phldrT="[Text]" phldr="0"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Connect online published reports to the gateway</a:t>
          </a:r>
        </a:p>
      </dgm:t>
    </dgm:pt>
    <dgm:pt modelId="{3E48F03A-9CC7-4AE1-B8A7-6EDEC3995EE7}" type="parTrans" cxnId="{80AF1D96-8E74-44E6-AE29-10F11928D702}">
      <dgm:prSet/>
      <dgm:spPr/>
      <dgm:t>
        <a:bodyPr/>
        <a:lstStyle/>
        <a:p>
          <a:endParaRPr lang="en-US"/>
        </a:p>
      </dgm:t>
    </dgm:pt>
    <dgm:pt modelId="{D602EC97-1538-4C69-9D23-97FF43F2950B}" type="sibTrans" cxnId="{80AF1D96-8E74-44E6-AE29-10F11928D702}">
      <dgm:prSet/>
      <dgm:spPr/>
      <dgm:t>
        <a:bodyPr/>
        <a:lstStyle/>
        <a:p>
          <a:endParaRPr lang="en-US"/>
        </a:p>
      </dgm:t>
    </dgm:pt>
    <dgm:pt modelId="{6250DF3B-3064-459F-98A2-8BA04B1D6D13}" type="pres">
      <dgm:prSet presAssocID="{35B47720-BFC9-447A-AB13-260556F608E9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C1267BBA-50C3-4690-9609-059B788E2563}" type="pres">
      <dgm:prSet presAssocID="{D6F96865-7C81-41A8-B49B-F8B9DBAF3DC8}" presName="root" presStyleCnt="0">
        <dgm:presLayoutVars>
          <dgm:chMax/>
          <dgm:chPref val="4"/>
        </dgm:presLayoutVars>
      </dgm:prSet>
      <dgm:spPr/>
    </dgm:pt>
    <dgm:pt modelId="{0E6320FF-AA40-4095-8DC1-9CADDFD6E8F7}" type="pres">
      <dgm:prSet presAssocID="{D6F96865-7C81-41A8-B49B-F8B9DBAF3DC8}" presName="rootComposite" presStyleCnt="0">
        <dgm:presLayoutVars/>
      </dgm:prSet>
      <dgm:spPr/>
    </dgm:pt>
    <dgm:pt modelId="{87D6B419-8CEF-4BC4-BBA6-86754A36303E}" type="pres">
      <dgm:prSet presAssocID="{D6F96865-7C81-41A8-B49B-F8B9DBAF3DC8}" presName="rootText" presStyleLbl="node0" presStyleIdx="0" presStyleCnt="1" custScaleX="166504" custLinFactY="100000" custLinFactNeighborX="-777" custLinFactNeighborY="196865">
        <dgm:presLayoutVars>
          <dgm:chMax/>
          <dgm:chPref val="4"/>
        </dgm:presLayoutVars>
      </dgm:prSet>
      <dgm:spPr/>
    </dgm:pt>
    <dgm:pt modelId="{5F276D6C-D184-4AAF-A127-B2FB864D262B}" type="pres">
      <dgm:prSet presAssocID="{D6F96865-7C81-41A8-B49B-F8B9DBAF3DC8}" presName="childShape" presStyleCnt="0">
        <dgm:presLayoutVars>
          <dgm:chMax val="0"/>
          <dgm:chPref val="0"/>
        </dgm:presLayoutVars>
      </dgm:prSet>
      <dgm:spPr/>
    </dgm:pt>
    <dgm:pt modelId="{5628424D-70B0-4E16-9C8F-ED07E6D56FD6}" type="pres">
      <dgm:prSet presAssocID="{D124C3F7-8C29-401C-B45C-2297060ABCEC}" presName="childComposite" presStyleCnt="0">
        <dgm:presLayoutVars>
          <dgm:chMax val="0"/>
          <dgm:chPref val="0"/>
        </dgm:presLayoutVars>
      </dgm:prSet>
      <dgm:spPr/>
    </dgm:pt>
    <dgm:pt modelId="{D02A2D6E-7B3D-4A5C-92EE-2E026DB5654F}" type="pres">
      <dgm:prSet presAssocID="{D124C3F7-8C29-401C-B45C-2297060ABCEC}" presName="Image" presStyleLbl="node1" presStyleIdx="0" presStyleCnt="5" custLinFactNeighborX="-76802" custLinFactNeighborY="-10630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load outline"/>
        </a:ext>
      </dgm:extLst>
    </dgm:pt>
    <dgm:pt modelId="{226364F3-7439-4AD2-8D7C-DC960DDD0942}" type="pres">
      <dgm:prSet presAssocID="{D124C3F7-8C29-401C-B45C-2297060ABCEC}" presName="childText" presStyleLbl="lnNode1" presStyleIdx="0" presStyleCnt="5" custScaleX="153920" custLinFactNeighborX="-3684" custLinFactNeighborY="37423">
        <dgm:presLayoutVars>
          <dgm:chMax val="0"/>
          <dgm:chPref val="0"/>
          <dgm:bulletEnabled val="1"/>
        </dgm:presLayoutVars>
      </dgm:prSet>
      <dgm:spPr/>
    </dgm:pt>
    <dgm:pt modelId="{35C1E96E-C9C5-4436-B98B-F6781542D243}" type="pres">
      <dgm:prSet presAssocID="{E1BDA54B-94C6-4E86-8C47-5BE8CC518C1A}" presName="childComposite" presStyleCnt="0">
        <dgm:presLayoutVars>
          <dgm:chMax val="0"/>
          <dgm:chPref val="0"/>
        </dgm:presLayoutVars>
      </dgm:prSet>
      <dgm:spPr/>
    </dgm:pt>
    <dgm:pt modelId="{3F92D19B-3007-4FD7-8252-2FEC4D9D4F4B}" type="pres">
      <dgm:prSet presAssocID="{E1BDA54B-94C6-4E86-8C47-5BE8CC518C1A}" presName="Image" presStyleLbl="node1" presStyleIdx="1" presStyleCnt="5" custLinFactX="100000" custLinFactY="43504" custLinFactNeighborX="105279" custLinFactNeighborY="100000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 outline"/>
        </a:ext>
      </dgm:extLst>
    </dgm:pt>
    <dgm:pt modelId="{FD7D415E-FD2E-4821-9149-8DD5994D6F75}" type="pres">
      <dgm:prSet presAssocID="{E1BDA54B-94C6-4E86-8C47-5BE8CC518C1A}" presName="childText" presStyleLbl="lnNode1" presStyleIdx="1" presStyleCnt="5" custScaleX="153330" custLinFactY="127421" custLinFactNeighborX="-8246" custLinFactNeighborY="200000">
        <dgm:presLayoutVars>
          <dgm:chMax val="0"/>
          <dgm:chPref val="0"/>
          <dgm:bulletEnabled val="1"/>
        </dgm:presLayoutVars>
      </dgm:prSet>
      <dgm:spPr/>
    </dgm:pt>
    <dgm:pt modelId="{E8AE3110-7685-4ED8-A34D-F38FC8112C6D}" type="pres">
      <dgm:prSet presAssocID="{610C306B-8CF3-4403-8BCD-25919F802F39}" presName="childComposite" presStyleCnt="0">
        <dgm:presLayoutVars>
          <dgm:chMax val="0"/>
          <dgm:chPref val="0"/>
        </dgm:presLayoutVars>
      </dgm:prSet>
      <dgm:spPr/>
    </dgm:pt>
    <dgm:pt modelId="{AC3696CF-2345-4B47-9C83-5807E01C7A00}" type="pres">
      <dgm:prSet presAssocID="{610C306B-8CF3-4403-8BCD-25919F802F39}" presName="Image" presStyleLbl="node1" presStyleIdx="2" presStyleCnt="5" custLinFactNeighborX="-79674" custLinFactNeighborY="-14408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load from cloud outline"/>
        </a:ext>
      </dgm:extLst>
    </dgm:pt>
    <dgm:pt modelId="{C2DDF995-2637-4189-96A8-117312FC056C}" type="pres">
      <dgm:prSet presAssocID="{610C306B-8CF3-4403-8BCD-25919F802F39}" presName="childText" presStyleLbl="lnNode1" presStyleIdx="2" presStyleCnt="5" custScaleX="152757" custLinFactY="-200000" custLinFactNeighborX="-22847" custLinFactNeighborY="-265368">
        <dgm:presLayoutVars>
          <dgm:chMax val="0"/>
          <dgm:chPref val="0"/>
          <dgm:bulletEnabled val="1"/>
        </dgm:presLayoutVars>
      </dgm:prSet>
      <dgm:spPr/>
    </dgm:pt>
    <dgm:pt modelId="{5465CEC9-B943-4EC7-AE0F-33BDB5A297E2}" type="pres">
      <dgm:prSet presAssocID="{B561360C-B1C3-4A89-A034-4E4C2A0EF9D0}" presName="childComposite" presStyleCnt="0">
        <dgm:presLayoutVars>
          <dgm:chMax val="0"/>
          <dgm:chPref val="0"/>
        </dgm:presLayoutVars>
      </dgm:prSet>
      <dgm:spPr/>
    </dgm:pt>
    <dgm:pt modelId="{06157FB5-08F5-4CEC-8B3C-E7013D38D08D}" type="pres">
      <dgm:prSet presAssocID="{B561360C-B1C3-4A89-A034-4E4C2A0EF9D0}" presName="Image" presStyleLbl="node1" presStyleIdx="3" presStyleCnt="5" custLinFactX="200000" custLinFactY="-100000" custLinFactNeighborX="284788" custLinFactNeighborY="-101582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 outline"/>
        </a:ext>
      </dgm:extLst>
    </dgm:pt>
    <dgm:pt modelId="{08BF31EE-C761-412D-A950-ADCA066F9442}" type="pres">
      <dgm:prSet presAssocID="{B561360C-B1C3-4A89-A034-4E4C2A0EF9D0}" presName="childText" presStyleLbl="lnNode1" presStyleIdx="3" presStyleCnt="5" custScaleX="152757" custLinFactY="-121553" custLinFactNeighborX="-25585" custLinFactNeighborY="-200000">
        <dgm:presLayoutVars>
          <dgm:chMax val="0"/>
          <dgm:chPref val="0"/>
          <dgm:bulletEnabled val="1"/>
        </dgm:presLayoutVars>
      </dgm:prSet>
      <dgm:spPr/>
    </dgm:pt>
    <dgm:pt modelId="{71C34844-7923-4D94-AD7E-D4ECB530DB7B}" type="pres">
      <dgm:prSet presAssocID="{BCFE15D1-4107-49E3-A147-DCAED86D8D28}" presName="childComposite" presStyleCnt="0">
        <dgm:presLayoutVars>
          <dgm:chMax val="0"/>
          <dgm:chPref val="0"/>
        </dgm:presLayoutVars>
      </dgm:prSet>
      <dgm:spPr/>
    </dgm:pt>
    <dgm:pt modelId="{C65810B2-5622-4FCF-B305-CFC416BE8F72}" type="pres">
      <dgm:prSet presAssocID="{BCFE15D1-4107-49E3-A147-DCAED86D8D28}" presName="Image" presStyleLbl="node1" presStyleIdx="4" presStyleCnt="5" custLinFactNeighborX="-79674" custLinFactNeighborY="-14408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ignal outline"/>
        </a:ext>
      </dgm:extLst>
    </dgm:pt>
    <dgm:pt modelId="{844D5969-DE29-49B2-8296-F86B0D267FFA}" type="pres">
      <dgm:prSet presAssocID="{BCFE15D1-4107-49E3-A147-DCAED86D8D28}" presName="childText" presStyleLbl="lnNode1" presStyleIdx="4" presStyleCnt="5" custScaleX="152757" custLinFactNeighborX="14111" custLinFactNeighborY="-5768">
        <dgm:presLayoutVars>
          <dgm:chMax val="0"/>
          <dgm:chPref val="0"/>
          <dgm:bulletEnabled val="1"/>
        </dgm:presLayoutVars>
      </dgm:prSet>
      <dgm:spPr/>
    </dgm:pt>
  </dgm:ptLst>
  <dgm:cxnLst>
    <dgm:cxn modelId="{84694702-7D62-40C8-AA2B-D4AF8DA2F366}" type="presOf" srcId="{D6F96865-7C81-41A8-B49B-F8B9DBAF3DC8}" destId="{87D6B419-8CEF-4BC4-BBA6-86754A36303E}" srcOrd="0" destOrd="0" presId="urn:microsoft.com/office/officeart/2008/layout/PictureAccentList"/>
    <dgm:cxn modelId="{25C1FE0D-834B-4125-AAE7-AA2E53F5FF8B}" type="presOf" srcId="{35B47720-BFC9-447A-AB13-260556F608E9}" destId="{6250DF3B-3064-459F-98A2-8BA04B1D6D13}" srcOrd="0" destOrd="0" presId="urn:microsoft.com/office/officeart/2008/layout/PictureAccentList"/>
    <dgm:cxn modelId="{A816891F-AFFF-4EE4-BEC9-11717FBCC3CC}" srcId="{D6F96865-7C81-41A8-B49B-F8B9DBAF3DC8}" destId="{B561360C-B1C3-4A89-A034-4E4C2A0EF9D0}" srcOrd="3" destOrd="0" parTransId="{124A3573-12EB-47EC-A054-BABEBF9DDFB6}" sibTransId="{0621C3AA-D06D-4E52-BF0F-2AB4614805EA}"/>
    <dgm:cxn modelId="{B0E61422-FC20-4E04-A36A-8C1D9AC01D5D}" srcId="{D6F96865-7C81-41A8-B49B-F8B9DBAF3DC8}" destId="{E1BDA54B-94C6-4E86-8C47-5BE8CC518C1A}" srcOrd="1" destOrd="0" parTransId="{0FBB84EE-1C9A-4CB3-A6FD-CAF29E5C8EC9}" sibTransId="{B5EC82C9-098B-447F-8479-87D4B68C342D}"/>
    <dgm:cxn modelId="{E434E545-DBF9-4F61-BB4C-C84B3E8E55E8}" srcId="{D6F96865-7C81-41A8-B49B-F8B9DBAF3DC8}" destId="{D124C3F7-8C29-401C-B45C-2297060ABCEC}" srcOrd="0" destOrd="0" parTransId="{7B648A01-D241-484E-B925-94B296013CE5}" sibTransId="{5EC7F600-3248-462F-A238-51620CE26565}"/>
    <dgm:cxn modelId="{8355B181-4446-4212-A4D7-440BEDC72E9D}" type="presOf" srcId="{E1BDA54B-94C6-4E86-8C47-5BE8CC518C1A}" destId="{FD7D415E-FD2E-4821-9149-8DD5994D6F75}" srcOrd="0" destOrd="0" presId="urn:microsoft.com/office/officeart/2008/layout/PictureAccentList"/>
    <dgm:cxn modelId="{A62D998F-F9A7-4788-B5D2-ABB52BAE43CE}" type="presOf" srcId="{BCFE15D1-4107-49E3-A147-DCAED86D8D28}" destId="{844D5969-DE29-49B2-8296-F86B0D267FFA}" srcOrd="0" destOrd="0" presId="urn:microsoft.com/office/officeart/2008/layout/PictureAccentList"/>
    <dgm:cxn modelId="{97C2A691-A394-4A63-8018-7554D2ACC264}" type="presOf" srcId="{B561360C-B1C3-4A89-A034-4E4C2A0EF9D0}" destId="{08BF31EE-C761-412D-A950-ADCA066F9442}" srcOrd="0" destOrd="0" presId="urn:microsoft.com/office/officeart/2008/layout/PictureAccentList"/>
    <dgm:cxn modelId="{80AF1D96-8E74-44E6-AE29-10F11928D702}" srcId="{D6F96865-7C81-41A8-B49B-F8B9DBAF3DC8}" destId="{BCFE15D1-4107-49E3-A147-DCAED86D8D28}" srcOrd="4" destOrd="0" parTransId="{3E48F03A-9CC7-4AE1-B8A7-6EDEC3995EE7}" sibTransId="{D602EC97-1538-4C69-9D23-97FF43F2950B}"/>
    <dgm:cxn modelId="{C761DDA2-6F20-4F0B-85A2-40FFFC0D6AAC}" type="presOf" srcId="{D124C3F7-8C29-401C-B45C-2297060ABCEC}" destId="{226364F3-7439-4AD2-8D7C-DC960DDD0942}" srcOrd="0" destOrd="0" presId="urn:microsoft.com/office/officeart/2008/layout/PictureAccentList"/>
    <dgm:cxn modelId="{4748FBAB-2761-40B8-A2DE-EC2498BBE25B}" type="presOf" srcId="{610C306B-8CF3-4403-8BCD-25919F802F39}" destId="{C2DDF995-2637-4189-96A8-117312FC056C}" srcOrd="0" destOrd="0" presId="urn:microsoft.com/office/officeart/2008/layout/PictureAccentList"/>
    <dgm:cxn modelId="{DB2825B5-459F-4850-B9F8-5545E638F55A}" srcId="{D6F96865-7C81-41A8-B49B-F8B9DBAF3DC8}" destId="{610C306B-8CF3-4403-8BCD-25919F802F39}" srcOrd="2" destOrd="0" parTransId="{8AB93CA5-2288-4CC5-9307-58927DCD6A79}" sibTransId="{36E79563-938D-4679-B958-335EFB166A47}"/>
    <dgm:cxn modelId="{1A2567F6-4E9D-49D6-BFCE-587FED2DC22B}" srcId="{35B47720-BFC9-447A-AB13-260556F608E9}" destId="{D6F96865-7C81-41A8-B49B-F8B9DBAF3DC8}" srcOrd="0" destOrd="0" parTransId="{E2F48D90-88F0-41FD-A98D-962D32DCE93C}" sibTransId="{8C77A16F-0367-4643-AF1C-35C298B9F68E}"/>
    <dgm:cxn modelId="{ADA08C8B-1D93-4AFF-B916-A7A668DAA14E}" type="presParOf" srcId="{6250DF3B-3064-459F-98A2-8BA04B1D6D13}" destId="{C1267BBA-50C3-4690-9609-059B788E2563}" srcOrd="0" destOrd="0" presId="urn:microsoft.com/office/officeart/2008/layout/PictureAccentList"/>
    <dgm:cxn modelId="{D59CDC49-B7E0-4A68-9F0B-60D9AE6A7221}" type="presParOf" srcId="{C1267BBA-50C3-4690-9609-059B788E2563}" destId="{0E6320FF-AA40-4095-8DC1-9CADDFD6E8F7}" srcOrd="0" destOrd="0" presId="urn:microsoft.com/office/officeart/2008/layout/PictureAccentList"/>
    <dgm:cxn modelId="{CA09EA4F-4795-4AB4-B93C-3CDA63E69CF3}" type="presParOf" srcId="{0E6320FF-AA40-4095-8DC1-9CADDFD6E8F7}" destId="{87D6B419-8CEF-4BC4-BBA6-86754A36303E}" srcOrd="0" destOrd="0" presId="urn:microsoft.com/office/officeart/2008/layout/PictureAccentList"/>
    <dgm:cxn modelId="{AEA9FB08-3B3C-42EF-866A-9BFE0D63C9F3}" type="presParOf" srcId="{C1267BBA-50C3-4690-9609-059B788E2563}" destId="{5F276D6C-D184-4AAF-A127-B2FB864D262B}" srcOrd="1" destOrd="0" presId="urn:microsoft.com/office/officeart/2008/layout/PictureAccentList"/>
    <dgm:cxn modelId="{4E59AA3F-96FA-4F62-A0A7-07BA1DA1B2A5}" type="presParOf" srcId="{5F276D6C-D184-4AAF-A127-B2FB864D262B}" destId="{5628424D-70B0-4E16-9C8F-ED07E6D56FD6}" srcOrd="0" destOrd="0" presId="urn:microsoft.com/office/officeart/2008/layout/PictureAccentList"/>
    <dgm:cxn modelId="{B7B5B2F3-DF82-4BD4-BA67-064A2531212A}" type="presParOf" srcId="{5628424D-70B0-4E16-9C8F-ED07E6D56FD6}" destId="{D02A2D6E-7B3D-4A5C-92EE-2E026DB5654F}" srcOrd="0" destOrd="0" presId="urn:microsoft.com/office/officeart/2008/layout/PictureAccentList"/>
    <dgm:cxn modelId="{04B0925E-895D-439C-A6BC-98A6F195206B}" type="presParOf" srcId="{5628424D-70B0-4E16-9C8F-ED07E6D56FD6}" destId="{226364F3-7439-4AD2-8D7C-DC960DDD0942}" srcOrd="1" destOrd="0" presId="urn:microsoft.com/office/officeart/2008/layout/PictureAccentList"/>
    <dgm:cxn modelId="{6E732F91-54C8-4404-9E44-EF036C84A252}" type="presParOf" srcId="{5F276D6C-D184-4AAF-A127-B2FB864D262B}" destId="{35C1E96E-C9C5-4436-B98B-F6781542D243}" srcOrd="1" destOrd="0" presId="urn:microsoft.com/office/officeart/2008/layout/PictureAccentList"/>
    <dgm:cxn modelId="{6EDCF053-3786-4BD4-8911-236BCCE49EEB}" type="presParOf" srcId="{35C1E96E-C9C5-4436-B98B-F6781542D243}" destId="{3F92D19B-3007-4FD7-8252-2FEC4D9D4F4B}" srcOrd="0" destOrd="0" presId="urn:microsoft.com/office/officeart/2008/layout/PictureAccentList"/>
    <dgm:cxn modelId="{EDB5F507-C81E-4990-9F74-1AC2DB2E6C94}" type="presParOf" srcId="{35C1E96E-C9C5-4436-B98B-F6781542D243}" destId="{FD7D415E-FD2E-4821-9149-8DD5994D6F75}" srcOrd="1" destOrd="0" presId="urn:microsoft.com/office/officeart/2008/layout/PictureAccentList"/>
    <dgm:cxn modelId="{A11FB1F0-7903-42CB-875A-3E076C1D7AAF}" type="presParOf" srcId="{5F276D6C-D184-4AAF-A127-B2FB864D262B}" destId="{E8AE3110-7685-4ED8-A34D-F38FC8112C6D}" srcOrd="2" destOrd="0" presId="urn:microsoft.com/office/officeart/2008/layout/PictureAccentList"/>
    <dgm:cxn modelId="{B88BC27F-EDB8-4BF6-86F5-D38B3FDCF5F6}" type="presParOf" srcId="{E8AE3110-7685-4ED8-A34D-F38FC8112C6D}" destId="{AC3696CF-2345-4B47-9C83-5807E01C7A00}" srcOrd="0" destOrd="0" presId="urn:microsoft.com/office/officeart/2008/layout/PictureAccentList"/>
    <dgm:cxn modelId="{A0C98EEE-5E53-4E8E-87E2-EEF4869BFF5C}" type="presParOf" srcId="{E8AE3110-7685-4ED8-A34D-F38FC8112C6D}" destId="{C2DDF995-2637-4189-96A8-117312FC056C}" srcOrd="1" destOrd="0" presId="urn:microsoft.com/office/officeart/2008/layout/PictureAccentList"/>
    <dgm:cxn modelId="{7043447C-B27F-4E08-B17F-1075B2B9F238}" type="presParOf" srcId="{5F276D6C-D184-4AAF-A127-B2FB864D262B}" destId="{5465CEC9-B943-4EC7-AE0F-33BDB5A297E2}" srcOrd="3" destOrd="0" presId="urn:microsoft.com/office/officeart/2008/layout/PictureAccentList"/>
    <dgm:cxn modelId="{891ADE7A-89B3-47BF-B963-9E8F3F9FAC1F}" type="presParOf" srcId="{5465CEC9-B943-4EC7-AE0F-33BDB5A297E2}" destId="{06157FB5-08F5-4CEC-8B3C-E7013D38D08D}" srcOrd="0" destOrd="0" presId="urn:microsoft.com/office/officeart/2008/layout/PictureAccentList"/>
    <dgm:cxn modelId="{1198384B-B489-43F8-8F43-FE25C34B4A59}" type="presParOf" srcId="{5465CEC9-B943-4EC7-AE0F-33BDB5A297E2}" destId="{08BF31EE-C761-412D-A950-ADCA066F9442}" srcOrd="1" destOrd="0" presId="urn:microsoft.com/office/officeart/2008/layout/PictureAccentList"/>
    <dgm:cxn modelId="{32C8931E-5252-44D6-9819-EF7BD14ADC4D}" type="presParOf" srcId="{5F276D6C-D184-4AAF-A127-B2FB864D262B}" destId="{71C34844-7923-4D94-AD7E-D4ECB530DB7B}" srcOrd="4" destOrd="0" presId="urn:microsoft.com/office/officeart/2008/layout/PictureAccentList"/>
    <dgm:cxn modelId="{9B671369-8267-401C-B006-8F67DDE6DD16}" type="presParOf" srcId="{71C34844-7923-4D94-AD7E-D4ECB530DB7B}" destId="{C65810B2-5622-4FCF-B305-CFC416BE8F72}" srcOrd="0" destOrd="0" presId="urn:microsoft.com/office/officeart/2008/layout/PictureAccentList"/>
    <dgm:cxn modelId="{001E8EDA-E4CA-44D7-A66A-C021A71295FD}" type="presParOf" srcId="{71C34844-7923-4D94-AD7E-D4ECB530DB7B}" destId="{844D5969-DE29-49B2-8296-F86B0D267FFA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2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C968473-8B8A-49A7-AEF4-E757C13A7569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3855544-9C61-49BA-AD47-BB5EF171C707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1</a:t>
          </a:r>
        </a:p>
      </dgm:t>
    </dgm:pt>
    <dgm:pt modelId="{C2094545-1D1A-46E7-9D27-45DDF1AF9C5B}" type="parTrans" cxnId="{5992A821-58BD-474D-AA81-BE28B2B17B26}">
      <dgm:prSet/>
      <dgm:spPr/>
      <dgm:t>
        <a:bodyPr/>
        <a:lstStyle/>
        <a:p>
          <a:endParaRPr lang="en-US"/>
        </a:p>
      </dgm:t>
    </dgm:pt>
    <dgm:pt modelId="{D35E05A3-D7B5-4442-AA11-AC6B15CC0A72}" type="sibTrans" cxnId="{5992A821-58BD-474D-AA81-BE28B2B17B26}">
      <dgm:prSet/>
      <dgm:spPr/>
      <dgm:t>
        <a:bodyPr/>
        <a:lstStyle/>
        <a:p>
          <a:endParaRPr lang="en-US"/>
        </a:p>
      </dgm:t>
    </dgm:pt>
    <dgm:pt modelId="{4F5F28C1-8D2E-468F-86DB-72D8E0DB5F9A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>
              <a:solidFill>
                <a:schemeClr val="tx2">
                  <a:lumMod val="25000"/>
                  <a:lumOff val="75000"/>
                </a:schemeClr>
              </a:solidFill>
            </a:rPr>
            <a:t>ERD</a:t>
          </a:r>
          <a:endParaRPr lang="en-US" dirty="0">
            <a:solidFill>
              <a:schemeClr val="tx2">
                <a:lumMod val="25000"/>
                <a:lumOff val="75000"/>
              </a:schemeClr>
            </a:solidFill>
          </a:endParaRPr>
        </a:p>
      </dgm:t>
    </dgm:pt>
    <dgm:pt modelId="{026F6EB5-106C-4F1B-AE95-F44334B3A965}" type="parTrans" cxnId="{4DBC1A50-9573-416E-AFBA-D631FA6FB54D}">
      <dgm:prSet/>
      <dgm:spPr/>
      <dgm:t>
        <a:bodyPr/>
        <a:lstStyle/>
        <a:p>
          <a:endParaRPr lang="en-US"/>
        </a:p>
      </dgm:t>
    </dgm:pt>
    <dgm:pt modelId="{7B50FC29-6D0A-4301-BACD-B95BFA5D3B2B}" type="sibTrans" cxnId="{4DBC1A50-9573-416E-AFBA-D631FA6FB54D}">
      <dgm:prSet/>
      <dgm:spPr/>
      <dgm:t>
        <a:bodyPr/>
        <a:lstStyle/>
        <a:p>
          <a:endParaRPr lang="en-US"/>
        </a:p>
      </dgm:t>
    </dgm:pt>
    <dgm:pt modelId="{061DE3C0-7967-4940-81E8-1A8BFC5CE727}" type="pres">
      <dgm:prSet presAssocID="{2C968473-8B8A-49A7-AEF4-E757C13A7569}" presName="linearFlow" presStyleCnt="0">
        <dgm:presLayoutVars>
          <dgm:dir/>
          <dgm:animLvl val="lvl"/>
          <dgm:resizeHandles val="exact"/>
        </dgm:presLayoutVars>
      </dgm:prSet>
      <dgm:spPr/>
    </dgm:pt>
    <dgm:pt modelId="{CFA1961D-2894-4349-AFE6-74B6959C66BE}" type="pres">
      <dgm:prSet presAssocID="{D3855544-9C61-49BA-AD47-BB5EF171C707}" presName="composite" presStyleCnt="0"/>
      <dgm:spPr/>
    </dgm:pt>
    <dgm:pt modelId="{588590F4-D96D-4258-B643-11EA322739DB}" type="pres">
      <dgm:prSet presAssocID="{D3855544-9C61-49BA-AD47-BB5EF171C707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8DDCFB98-51F2-466C-9834-9DC3DD644ECB}" type="pres">
      <dgm:prSet presAssocID="{D3855544-9C61-49BA-AD47-BB5EF171C707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72561905-AFC5-4222-90CC-D42FE6E9B54F}" type="presOf" srcId="{4F5F28C1-8D2E-468F-86DB-72D8E0DB5F9A}" destId="{8DDCFB98-51F2-466C-9834-9DC3DD644ECB}" srcOrd="0" destOrd="0" presId="urn:microsoft.com/office/officeart/2005/8/layout/chevron2"/>
    <dgm:cxn modelId="{5992A821-58BD-474D-AA81-BE28B2B17B26}" srcId="{2C968473-8B8A-49A7-AEF4-E757C13A7569}" destId="{D3855544-9C61-49BA-AD47-BB5EF171C707}" srcOrd="0" destOrd="0" parTransId="{C2094545-1D1A-46E7-9D27-45DDF1AF9C5B}" sibTransId="{D35E05A3-D7B5-4442-AA11-AC6B15CC0A72}"/>
    <dgm:cxn modelId="{4DBC1A50-9573-416E-AFBA-D631FA6FB54D}" srcId="{D3855544-9C61-49BA-AD47-BB5EF171C707}" destId="{4F5F28C1-8D2E-468F-86DB-72D8E0DB5F9A}" srcOrd="0" destOrd="0" parTransId="{026F6EB5-106C-4F1B-AE95-F44334B3A965}" sibTransId="{7B50FC29-6D0A-4301-BACD-B95BFA5D3B2B}"/>
    <dgm:cxn modelId="{62019654-F8D0-4635-BF59-E639A19F1671}" type="presOf" srcId="{D3855544-9C61-49BA-AD47-BB5EF171C707}" destId="{588590F4-D96D-4258-B643-11EA322739DB}" srcOrd="0" destOrd="0" presId="urn:microsoft.com/office/officeart/2005/8/layout/chevron2"/>
    <dgm:cxn modelId="{850054DF-6E47-4D5C-9B91-83046F4B4003}" type="presOf" srcId="{2C968473-8B8A-49A7-AEF4-E757C13A7569}" destId="{061DE3C0-7967-4940-81E8-1A8BFC5CE727}" srcOrd="0" destOrd="0" presId="urn:microsoft.com/office/officeart/2005/8/layout/chevron2"/>
    <dgm:cxn modelId="{6FE7B362-F5D5-4784-8E63-915FEBAA8F73}" type="presParOf" srcId="{061DE3C0-7967-4940-81E8-1A8BFC5CE727}" destId="{CFA1961D-2894-4349-AFE6-74B6959C66BE}" srcOrd="0" destOrd="0" presId="urn:microsoft.com/office/officeart/2005/8/layout/chevron2"/>
    <dgm:cxn modelId="{B42234A8-A45A-49A8-9D1F-9C276FC71934}" type="presParOf" srcId="{CFA1961D-2894-4349-AFE6-74B6959C66BE}" destId="{588590F4-D96D-4258-B643-11EA322739DB}" srcOrd="0" destOrd="0" presId="urn:microsoft.com/office/officeart/2005/8/layout/chevron2"/>
    <dgm:cxn modelId="{DB76290F-BBEF-476E-9A67-7C77F40844D9}" type="presParOf" srcId="{CFA1961D-2894-4349-AFE6-74B6959C66BE}" destId="{8DDCFB98-51F2-466C-9834-9DC3DD644EC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>
  <dgm:ptLst>
    <dgm:pt modelId="{2C968473-8B8A-49A7-AEF4-E757C13A7569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3855544-9C61-49BA-AD47-BB5EF171C707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6</a:t>
          </a:r>
        </a:p>
      </dgm:t>
    </dgm:pt>
    <dgm:pt modelId="{C2094545-1D1A-46E7-9D27-45DDF1AF9C5B}" type="parTrans" cxnId="{5992A821-58BD-474D-AA81-BE28B2B17B26}">
      <dgm:prSet/>
      <dgm:spPr/>
      <dgm:t>
        <a:bodyPr/>
        <a:lstStyle/>
        <a:p>
          <a:endParaRPr lang="en-US"/>
        </a:p>
      </dgm:t>
    </dgm:pt>
    <dgm:pt modelId="{D35E05A3-D7B5-4442-AA11-AC6B15CC0A72}" type="sibTrans" cxnId="{5992A821-58BD-474D-AA81-BE28B2B17B26}">
      <dgm:prSet/>
      <dgm:spPr/>
      <dgm:t>
        <a:bodyPr/>
        <a:lstStyle/>
        <a:p>
          <a:endParaRPr lang="en-US"/>
        </a:p>
      </dgm:t>
    </dgm:pt>
    <dgm:pt modelId="{4F5F28C1-8D2E-468F-86DB-72D8E0DB5F9A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AI Models</a:t>
          </a:r>
        </a:p>
      </dgm:t>
    </dgm:pt>
    <dgm:pt modelId="{026F6EB5-106C-4F1B-AE95-F44334B3A965}" type="parTrans" cxnId="{4DBC1A50-9573-416E-AFBA-D631FA6FB54D}">
      <dgm:prSet/>
      <dgm:spPr/>
      <dgm:t>
        <a:bodyPr/>
        <a:lstStyle/>
        <a:p>
          <a:endParaRPr lang="en-US"/>
        </a:p>
      </dgm:t>
    </dgm:pt>
    <dgm:pt modelId="{7B50FC29-6D0A-4301-BACD-B95BFA5D3B2B}" type="sibTrans" cxnId="{4DBC1A50-9573-416E-AFBA-D631FA6FB54D}">
      <dgm:prSet/>
      <dgm:spPr/>
      <dgm:t>
        <a:bodyPr/>
        <a:lstStyle/>
        <a:p>
          <a:endParaRPr lang="en-US"/>
        </a:p>
      </dgm:t>
    </dgm:pt>
    <dgm:pt modelId="{061DE3C0-7967-4940-81E8-1A8BFC5CE727}" type="pres">
      <dgm:prSet presAssocID="{2C968473-8B8A-49A7-AEF4-E757C13A7569}" presName="linearFlow" presStyleCnt="0">
        <dgm:presLayoutVars>
          <dgm:dir/>
          <dgm:animLvl val="lvl"/>
          <dgm:resizeHandles val="exact"/>
        </dgm:presLayoutVars>
      </dgm:prSet>
      <dgm:spPr/>
    </dgm:pt>
    <dgm:pt modelId="{CFA1961D-2894-4349-AFE6-74B6959C66BE}" type="pres">
      <dgm:prSet presAssocID="{D3855544-9C61-49BA-AD47-BB5EF171C707}" presName="composite" presStyleCnt="0"/>
      <dgm:spPr/>
    </dgm:pt>
    <dgm:pt modelId="{588590F4-D96D-4258-B643-11EA322739DB}" type="pres">
      <dgm:prSet presAssocID="{D3855544-9C61-49BA-AD47-BB5EF171C707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8DDCFB98-51F2-466C-9834-9DC3DD644ECB}" type="pres">
      <dgm:prSet presAssocID="{D3855544-9C61-49BA-AD47-BB5EF171C707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5992A821-58BD-474D-AA81-BE28B2B17B26}" srcId="{2C968473-8B8A-49A7-AEF4-E757C13A7569}" destId="{D3855544-9C61-49BA-AD47-BB5EF171C707}" srcOrd="0" destOrd="0" parTransId="{C2094545-1D1A-46E7-9D27-45DDF1AF9C5B}" sibTransId="{D35E05A3-D7B5-4442-AA11-AC6B15CC0A72}"/>
    <dgm:cxn modelId="{4DBC1A50-9573-416E-AFBA-D631FA6FB54D}" srcId="{D3855544-9C61-49BA-AD47-BB5EF171C707}" destId="{4F5F28C1-8D2E-468F-86DB-72D8E0DB5F9A}" srcOrd="0" destOrd="0" parTransId="{026F6EB5-106C-4F1B-AE95-F44334B3A965}" sibTransId="{7B50FC29-6D0A-4301-BACD-B95BFA5D3B2B}"/>
    <dgm:cxn modelId="{63B6C65A-5969-45D6-9FFA-1E6DD8A76175}" type="presOf" srcId="{D3855544-9C61-49BA-AD47-BB5EF171C707}" destId="{588590F4-D96D-4258-B643-11EA322739DB}" srcOrd="0" destOrd="0" presId="urn:microsoft.com/office/officeart/2005/8/layout/chevron2"/>
    <dgm:cxn modelId="{850054DF-6E47-4D5C-9B91-83046F4B4003}" type="presOf" srcId="{2C968473-8B8A-49A7-AEF4-E757C13A7569}" destId="{061DE3C0-7967-4940-81E8-1A8BFC5CE727}" srcOrd="0" destOrd="0" presId="urn:microsoft.com/office/officeart/2005/8/layout/chevron2"/>
    <dgm:cxn modelId="{73837AE1-0E56-424D-BBB5-3C6BA7201369}" type="presOf" srcId="{4F5F28C1-8D2E-468F-86DB-72D8E0DB5F9A}" destId="{8DDCFB98-51F2-466C-9834-9DC3DD644ECB}" srcOrd="0" destOrd="0" presId="urn:microsoft.com/office/officeart/2005/8/layout/chevron2"/>
    <dgm:cxn modelId="{452E3F09-940A-4426-9CAE-A676ABC3A67F}" type="presParOf" srcId="{061DE3C0-7967-4940-81E8-1A8BFC5CE727}" destId="{CFA1961D-2894-4349-AFE6-74B6959C66BE}" srcOrd="0" destOrd="0" presId="urn:microsoft.com/office/officeart/2005/8/layout/chevron2"/>
    <dgm:cxn modelId="{8D5A5774-007D-4831-8A73-E80E30FC7B79}" type="presParOf" srcId="{CFA1961D-2894-4349-AFE6-74B6959C66BE}" destId="{588590F4-D96D-4258-B643-11EA322739DB}" srcOrd="0" destOrd="0" presId="urn:microsoft.com/office/officeart/2005/8/layout/chevron2"/>
    <dgm:cxn modelId="{00EF2036-4DC7-4BC4-AE03-94ED8A9EE127}" type="presParOf" srcId="{CFA1961D-2894-4349-AFE6-74B6959C66BE}" destId="{8DDCFB98-51F2-466C-9834-9DC3DD644EC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1.xml><?xml version="1.0" encoding="utf-8"?>
<dgm:dataModel xmlns:dgm="http://schemas.openxmlformats.org/drawingml/2006/diagram" xmlns:a="http://schemas.openxmlformats.org/drawingml/2006/main">
  <dgm:ptLst>
    <dgm:pt modelId="{2C968473-8B8A-49A7-AEF4-E757C13A7569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46122A5-80BC-46BE-B7FA-5A72B88A4E14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7</a:t>
          </a:r>
        </a:p>
      </dgm:t>
    </dgm:pt>
    <dgm:pt modelId="{2CD065C4-2ED8-4F22-A3BC-61D1F08DC35B}" type="parTrans" cxnId="{43D9BE9E-86D3-42C9-B3CF-760FC6EF3500}">
      <dgm:prSet/>
      <dgm:spPr/>
      <dgm:t>
        <a:bodyPr/>
        <a:lstStyle/>
        <a:p>
          <a:endParaRPr lang="en-US"/>
        </a:p>
      </dgm:t>
    </dgm:pt>
    <dgm:pt modelId="{D54F3B14-54F1-44AA-AAA6-0DD98537140E}" type="sibTrans" cxnId="{43D9BE9E-86D3-42C9-B3CF-760FC6EF3500}">
      <dgm:prSet/>
      <dgm:spPr/>
      <dgm:t>
        <a:bodyPr/>
        <a:lstStyle/>
        <a:p>
          <a:endParaRPr lang="en-US"/>
        </a:p>
      </dgm:t>
    </dgm:pt>
    <dgm:pt modelId="{8B7E6116-B91D-4E04-BC0F-B624B7CC423F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Automation</a:t>
          </a:r>
        </a:p>
      </dgm:t>
    </dgm:pt>
    <dgm:pt modelId="{25FE431C-BEC8-40CF-B95F-739B23287562}" type="parTrans" cxnId="{74A945C6-E985-4719-9C55-84A20FFDCE81}">
      <dgm:prSet/>
      <dgm:spPr/>
      <dgm:t>
        <a:bodyPr/>
        <a:lstStyle/>
        <a:p>
          <a:endParaRPr lang="en-US"/>
        </a:p>
      </dgm:t>
    </dgm:pt>
    <dgm:pt modelId="{55D33A72-B882-46CE-8CB3-2462A3068433}" type="sibTrans" cxnId="{74A945C6-E985-4719-9C55-84A20FFDCE81}">
      <dgm:prSet/>
      <dgm:spPr/>
      <dgm:t>
        <a:bodyPr/>
        <a:lstStyle/>
        <a:p>
          <a:endParaRPr lang="en-US"/>
        </a:p>
      </dgm:t>
    </dgm:pt>
    <dgm:pt modelId="{545928C8-23DF-4FBE-B8A5-1AC2F016FF25}" type="pres">
      <dgm:prSet presAssocID="{2C968473-8B8A-49A7-AEF4-E757C13A7569}" presName="linearFlow" presStyleCnt="0">
        <dgm:presLayoutVars>
          <dgm:dir/>
          <dgm:animLvl val="lvl"/>
          <dgm:resizeHandles val="exact"/>
        </dgm:presLayoutVars>
      </dgm:prSet>
      <dgm:spPr/>
    </dgm:pt>
    <dgm:pt modelId="{BA41C961-704B-45F8-9CB3-208258213B3C}" type="pres">
      <dgm:prSet presAssocID="{E46122A5-80BC-46BE-B7FA-5A72B88A4E14}" presName="composite" presStyleCnt="0"/>
      <dgm:spPr/>
    </dgm:pt>
    <dgm:pt modelId="{74DF203A-205C-4876-A3EC-785B11EADF40}" type="pres">
      <dgm:prSet presAssocID="{E46122A5-80BC-46BE-B7FA-5A72B88A4E14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08B4CD6F-20D5-4F26-B4EB-03CEFB0A79AD}" type="pres">
      <dgm:prSet presAssocID="{E46122A5-80BC-46BE-B7FA-5A72B88A4E14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8E939F43-B6C0-419D-84FE-3DCDFAA03501}" type="presOf" srcId="{8B7E6116-B91D-4E04-BC0F-B624B7CC423F}" destId="{08B4CD6F-20D5-4F26-B4EB-03CEFB0A79AD}" srcOrd="0" destOrd="0" presId="urn:microsoft.com/office/officeart/2005/8/layout/chevron2"/>
    <dgm:cxn modelId="{43D9BE9E-86D3-42C9-B3CF-760FC6EF3500}" srcId="{2C968473-8B8A-49A7-AEF4-E757C13A7569}" destId="{E46122A5-80BC-46BE-B7FA-5A72B88A4E14}" srcOrd="0" destOrd="0" parTransId="{2CD065C4-2ED8-4F22-A3BC-61D1F08DC35B}" sibTransId="{D54F3B14-54F1-44AA-AAA6-0DD98537140E}"/>
    <dgm:cxn modelId="{74A945C6-E985-4719-9C55-84A20FFDCE81}" srcId="{E46122A5-80BC-46BE-B7FA-5A72B88A4E14}" destId="{8B7E6116-B91D-4E04-BC0F-B624B7CC423F}" srcOrd="0" destOrd="0" parTransId="{25FE431C-BEC8-40CF-B95F-739B23287562}" sibTransId="{55D33A72-B882-46CE-8CB3-2462A3068433}"/>
    <dgm:cxn modelId="{6B6BA5EB-4DF8-41DB-953D-2B7C2F8D8D99}" type="presOf" srcId="{2C968473-8B8A-49A7-AEF4-E757C13A7569}" destId="{545928C8-23DF-4FBE-B8A5-1AC2F016FF25}" srcOrd="0" destOrd="0" presId="urn:microsoft.com/office/officeart/2005/8/layout/chevron2"/>
    <dgm:cxn modelId="{153B4FED-F57B-4D78-8ADA-CBD17937C576}" type="presOf" srcId="{E46122A5-80BC-46BE-B7FA-5A72B88A4E14}" destId="{74DF203A-205C-4876-A3EC-785B11EADF40}" srcOrd="0" destOrd="0" presId="urn:microsoft.com/office/officeart/2005/8/layout/chevron2"/>
    <dgm:cxn modelId="{0807DBA3-BC34-48A2-A617-530BDFBA4E59}" type="presParOf" srcId="{545928C8-23DF-4FBE-B8A5-1AC2F016FF25}" destId="{BA41C961-704B-45F8-9CB3-208258213B3C}" srcOrd="0" destOrd="0" presId="urn:microsoft.com/office/officeart/2005/8/layout/chevron2"/>
    <dgm:cxn modelId="{E22E59D6-F98E-41DC-B6E9-240B383A46C3}" type="presParOf" srcId="{BA41C961-704B-45F8-9CB3-208258213B3C}" destId="{74DF203A-205C-4876-A3EC-785B11EADF40}" srcOrd="0" destOrd="0" presId="urn:microsoft.com/office/officeart/2005/8/layout/chevron2"/>
    <dgm:cxn modelId="{DF50623E-AEF7-4FA5-A117-D9BB6C2158E6}" type="presParOf" srcId="{BA41C961-704B-45F8-9CB3-208258213B3C}" destId="{08B4CD6F-20D5-4F26-B4EB-03CEFB0A79A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2.xml><?xml version="1.0" encoding="utf-8"?>
<dgm:dataModel xmlns:dgm="http://schemas.openxmlformats.org/drawingml/2006/diagram" xmlns:a="http://schemas.openxmlformats.org/drawingml/2006/main">
  <dgm:ptLst>
    <dgm:pt modelId="{35B47720-BFC9-447A-AB13-260556F608E9}" type="doc">
      <dgm:prSet loTypeId="urn:microsoft.com/office/officeart/2008/layout/PictureAccentList" loCatId="picture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6F96865-7C81-41A8-B49B-F8B9DBAF3DC8}">
      <dgm:prSet phldrT="[Text]" phldr="0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sz="4000" b="1" dirty="0">
              <a:latin typeface="Times New Roman" panose="02020603050405020304" pitchFamily="18" charset="0"/>
              <a:cs typeface="Times New Roman" panose="02020603050405020304" pitchFamily="18" charset="0"/>
            </a:rPr>
            <a:t>Automation Process </a:t>
          </a:r>
        </a:p>
      </dgm:t>
    </dgm:pt>
    <dgm:pt modelId="{E2F48D90-88F0-41FD-A98D-962D32DCE93C}" type="parTrans" cxnId="{1A2567F6-4E9D-49D6-BFCE-587FED2DC22B}">
      <dgm:prSet/>
      <dgm:spPr/>
      <dgm:t>
        <a:bodyPr/>
        <a:lstStyle/>
        <a:p>
          <a:endParaRPr lang="en-US"/>
        </a:p>
      </dgm:t>
    </dgm:pt>
    <dgm:pt modelId="{8C77A16F-0367-4643-AF1C-35C298B9F68E}" type="sibTrans" cxnId="{1A2567F6-4E9D-49D6-BFCE-587FED2DC22B}">
      <dgm:prSet/>
      <dgm:spPr/>
      <dgm:t>
        <a:bodyPr/>
        <a:lstStyle/>
        <a:p>
          <a:endParaRPr lang="en-US"/>
        </a:p>
      </dgm:t>
    </dgm:pt>
    <dgm:pt modelId="{E1BDA54B-94C6-4E86-8C47-5BE8CC518C1A}">
      <dgm:prSet phldrT="[Text]" phldr="0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Deployed Web Extract Data from Firebase and load submitted answers</a:t>
          </a:r>
        </a:p>
      </dgm:t>
    </dgm:pt>
    <dgm:pt modelId="{0FBB84EE-1C9A-4CB3-A6FD-CAF29E5C8EC9}" type="parTrans" cxnId="{B0E61422-FC20-4E04-A36A-8C1D9AC01D5D}">
      <dgm:prSet/>
      <dgm:spPr/>
      <dgm:t>
        <a:bodyPr/>
        <a:lstStyle/>
        <a:p>
          <a:endParaRPr lang="en-US"/>
        </a:p>
      </dgm:t>
    </dgm:pt>
    <dgm:pt modelId="{B5EC82C9-098B-447F-8479-87D4B68C342D}" type="sibTrans" cxnId="{B0E61422-FC20-4E04-A36A-8C1D9AC01D5D}">
      <dgm:prSet/>
      <dgm:spPr/>
      <dgm:t>
        <a:bodyPr/>
        <a:lstStyle/>
        <a:p>
          <a:endParaRPr lang="en-US"/>
        </a:p>
      </dgm:t>
    </dgm:pt>
    <dgm:pt modelId="{610C306B-8CF3-4403-8BCD-25919F802F39}">
      <dgm:prSet phldrT="[Text]" phldr="0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Local code fetch submitted answers from Firebase and load it to local OLTP database (Each 3 Second)</a:t>
          </a:r>
        </a:p>
      </dgm:t>
    </dgm:pt>
    <dgm:pt modelId="{8AB93CA5-2288-4CC5-9307-58927DCD6A79}" type="parTrans" cxnId="{DB2825B5-459F-4850-B9F8-5545E638F55A}">
      <dgm:prSet/>
      <dgm:spPr/>
      <dgm:t>
        <a:bodyPr/>
        <a:lstStyle/>
        <a:p>
          <a:endParaRPr lang="en-US"/>
        </a:p>
      </dgm:t>
    </dgm:pt>
    <dgm:pt modelId="{36E79563-938D-4679-B958-335EFB166A47}" type="sibTrans" cxnId="{DB2825B5-459F-4850-B9F8-5545E638F55A}">
      <dgm:prSet/>
      <dgm:spPr/>
      <dgm:t>
        <a:bodyPr/>
        <a:lstStyle/>
        <a:p>
          <a:endParaRPr lang="en-US"/>
        </a:p>
      </dgm:t>
    </dgm:pt>
    <dgm:pt modelId="{D124C3F7-8C29-401C-B45C-2297060ABCEC}">
      <dgm:prSet phldrT="[Text]" phldr="0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Local code send needed tables from local database to real time database cloud (Firebase)</a:t>
          </a:r>
        </a:p>
      </dgm:t>
    </dgm:pt>
    <dgm:pt modelId="{7B648A01-D241-484E-B925-94B296013CE5}" type="parTrans" cxnId="{E434E545-DBF9-4F61-BB4C-C84B3E8E55E8}">
      <dgm:prSet/>
      <dgm:spPr/>
      <dgm:t>
        <a:bodyPr/>
        <a:lstStyle/>
        <a:p>
          <a:endParaRPr lang="en-US"/>
        </a:p>
      </dgm:t>
    </dgm:pt>
    <dgm:pt modelId="{5EC7F600-3248-462F-A238-51620CE26565}" type="sibTrans" cxnId="{E434E545-DBF9-4F61-BB4C-C84B3E8E55E8}">
      <dgm:prSet/>
      <dgm:spPr/>
      <dgm:t>
        <a:bodyPr/>
        <a:lstStyle/>
        <a:p>
          <a:endParaRPr lang="en-US"/>
        </a:p>
      </dgm:t>
    </dgm:pt>
    <dgm:pt modelId="{B561360C-B1C3-4A89-A034-4E4C2A0EF9D0}">
      <dgm:prSet phldrT="[Text]" phldr="0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Gateway connect local OLTP database to Power Bi Service </a:t>
          </a:r>
        </a:p>
      </dgm:t>
    </dgm:pt>
    <dgm:pt modelId="{124A3573-12EB-47EC-A054-BABEBF9DDFB6}" type="parTrans" cxnId="{A816891F-AFFF-4EE4-BEC9-11717FBCC3CC}">
      <dgm:prSet/>
      <dgm:spPr/>
      <dgm:t>
        <a:bodyPr/>
        <a:lstStyle/>
        <a:p>
          <a:endParaRPr lang="en-US"/>
        </a:p>
      </dgm:t>
    </dgm:pt>
    <dgm:pt modelId="{0621C3AA-D06D-4E52-BF0F-2AB4614805EA}" type="sibTrans" cxnId="{A816891F-AFFF-4EE4-BEC9-11717FBCC3CC}">
      <dgm:prSet/>
      <dgm:spPr/>
      <dgm:t>
        <a:bodyPr/>
        <a:lstStyle/>
        <a:p>
          <a:endParaRPr lang="en-US"/>
        </a:p>
      </dgm:t>
    </dgm:pt>
    <dgm:pt modelId="{BCFE15D1-4107-49E3-A147-DCAED86D8D28}">
      <dgm:prSet phldrT="[Text]" phldr="0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Connect online published reports to the gateway</a:t>
          </a:r>
        </a:p>
      </dgm:t>
    </dgm:pt>
    <dgm:pt modelId="{3E48F03A-9CC7-4AE1-B8A7-6EDEC3995EE7}" type="parTrans" cxnId="{80AF1D96-8E74-44E6-AE29-10F11928D702}">
      <dgm:prSet/>
      <dgm:spPr/>
      <dgm:t>
        <a:bodyPr/>
        <a:lstStyle/>
        <a:p>
          <a:endParaRPr lang="en-US"/>
        </a:p>
      </dgm:t>
    </dgm:pt>
    <dgm:pt modelId="{D602EC97-1538-4C69-9D23-97FF43F2950B}" type="sibTrans" cxnId="{80AF1D96-8E74-44E6-AE29-10F11928D702}">
      <dgm:prSet/>
      <dgm:spPr/>
      <dgm:t>
        <a:bodyPr/>
        <a:lstStyle/>
        <a:p>
          <a:endParaRPr lang="en-US"/>
        </a:p>
      </dgm:t>
    </dgm:pt>
    <dgm:pt modelId="{6250DF3B-3064-459F-98A2-8BA04B1D6D13}" type="pres">
      <dgm:prSet presAssocID="{35B47720-BFC9-447A-AB13-260556F608E9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C1267BBA-50C3-4690-9609-059B788E2563}" type="pres">
      <dgm:prSet presAssocID="{D6F96865-7C81-41A8-B49B-F8B9DBAF3DC8}" presName="root" presStyleCnt="0">
        <dgm:presLayoutVars>
          <dgm:chMax/>
          <dgm:chPref val="4"/>
        </dgm:presLayoutVars>
      </dgm:prSet>
      <dgm:spPr/>
    </dgm:pt>
    <dgm:pt modelId="{0E6320FF-AA40-4095-8DC1-9CADDFD6E8F7}" type="pres">
      <dgm:prSet presAssocID="{D6F96865-7C81-41A8-B49B-F8B9DBAF3DC8}" presName="rootComposite" presStyleCnt="0">
        <dgm:presLayoutVars/>
      </dgm:prSet>
      <dgm:spPr/>
    </dgm:pt>
    <dgm:pt modelId="{87D6B419-8CEF-4BC4-BBA6-86754A36303E}" type="pres">
      <dgm:prSet presAssocID="{D6F96865-7C81-41A8-B49B-F8B9DBAF3DC8}" presName="rootText" presStyleLbl="node0" presStyleIdx="0" presStyleCnt="1" custScaleX="166504">
        <dgm:presLayoutVars>
          <dgm:chMax/>
          <dgm:chPref val="4"/>
        </dgm:presLayoutVars>
      </dgm:prSet>
      <dgm:spPr/>
    </dgm:pt>
    <dgm:pt modelId="{5F276D6C-D184-4AAF-A127-B2FB864D262B}" type="pres">
      <dgm:prSet presAssocID="{D6F96865-7C81-41A8-B49B-F8B9DBAF3DC8}" presName="childShape" presStyleCnt="0">
        <dgm:presLayoutVars>
          <dgm:chMax val="0"/>
          <dgm:chPref val="0"/>
        </dgm:presLayoutVars>
      </dgm:prSet>
      <dgm:spPr/>
    </dgm:pt>
    <dgm:pt modelId="{5628424D-70B0-4E16-9C8F-ED07E6D56FD6}" type="pres">
      <dgm:prSet presAssocID="{D124C3F7-8C29-401C-B45C-2297060ABCEC}" presName="childComposite" presStyleCnt="0">
        <dgm:presLayoutVars>
          <dgm:chMax val="0"/>
          <dgm:chPref val="0"/>
        </dgm:presLayoutVars>
      </dgm:prSet>
      <dgm:spPr/>
    </dgm:pt>
    <dgm:pt modelId="{D02A2D6E-7B3D-4A5C-92EE-2E026DB5654F}" type="pres">
      <dgm:prSet presAssocID="{D124C3F7-8C29-401C-B45C-2297060ABCEC}" presName="Image" presStyleLbl="node1" presStyleIdx="0" presStyleCnt="5" custLinFactNeighborX="-76802" custLinFactNeighborY="-10630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load outline"/>
        </a:ext>
      </dgm:extLst>
    </dgm:pt>
    <dgm:pt modelId="{226364F3-7439-4AD2-8D7C-DC960DDD0942}" type="pres">
      <dgm:prSet presAssocID="{D124C3F7-8C29-401C-B45C-2297060ABCEC}" presName="childText" presStyleLbl="lnNode1" presStyleIdx="0" presStyleCnt="5" custScaleX="153920" custLinFactNeighborX="14111" custLinFactNeighborY="-5768">
        <dgm:presLayoutVars>
          <dgm:chMax val="0"/>
          <dgm:chPref val="0"/>
          <dgm:bulletEnabled val="1"/>
        </dgm:presLayoutVars>
      </dgm:prSet>
      <dgm:spPr/>
    </dgm:pt>
    <dgm:pt modelId="{35C1E96E-C9C5-4436-B98B-F6781542D243}" type="pres">
      <dgm:prSet presAssocID="{E1BDA54B-94C6-4E86-8C47-5BE8CC518C1A}" presName="childComposite" presStyleCnt="0">
        <dgm:presLayoutVars>
          <dgm:chMax val="0"/>
          <dgm:chPref val="0"/>
        </dgm:presLayoutVars>
      </dgm:prSet>
      <dgm:spPr/>
    </dgm:pt>
    <dgm:pt modelId="{3F92D19B-3007-4FD7-8252-2FEC4D9D4F4B}" type="pres">
      <dgm:prSet presAssocID="{E1BDA54B-94C6-4E86-8C47-5BE8CC518C1A}" presName="Image" presStyleLbl="node1" presStyleIdx="1" presStyleCnt="5" custLinFactNeighborX="-78259" custLinFactNeighborY="-14408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 outline"/>
        </a:ext>
      </dgm:extLst>
    </dgm:pt>
    <dgm:pt modelId="{FD7D415E-FD2E-4821-9149-8DD5994D6F75}" type="pres">
      <dgm:prSet presAssocID="{E1BDA54B-94C6-4E86-8C47-5BE8CC518C1A}" presName="childText" presStyleLbl="lnNode1" presStyleIdx="1" presStyleCnt="5" custScaleX="153330" custLinFactNeighborX="14111" custLinFactNeighborY="-5768">
        <dgm:presLayoutVars>
          <dgm:chMax val="0"/>
          <dgm:chPref val="0"/>
          <dgm:bulletEnabled val="1"/>
        </dgm:presLayoutVars>
      </dgm:prSet>
      <dgm:spPr/>
    </dgm:pt>
    <dgm:pt modelId="{E8AE3110-7685-4ED8-A34D-F38FC8112C6D}" type="pres">
      <dgm:prSet presAssocID="{610C306B-8CF3-4403-8BCD-25919F802F39}" presName="childComposite" presStyleCnt="0">
        <dgm:presLayoutVars>
          <dgm:chMax val="0"/>
          <dgm:chPref val="0"/>
        </dgm:presLayoutVars>
      </dgm:prSet>
      <dgm:spPr/>
    </dgm:pt>
    <dgm:pt modelId="{AC3696CF-2345-4B47-9C83-5807E01C7A00}" type="pres">
      <dgm:prSet presAssocID="{610C306B-8CF3-4403-8BCD-25919F802F39}" presName="Image" presStyleLbl="node1" presStyleIdx="2" presStyleCnt="5" custLinFactNeighborX="-79674" custLinFactNeighborY="-14408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load from cloud outline"/>
        </a:ext>
      </dgm:extLst>
    </dgm:pt>
    <dgm:pt modelId="{C2DDF995-2637-4189-96A8-117312FC056C}" type="pres">
      <dgm:prSet presAssocID="{610C306B-8CF3-4403-8BCD-25919F802F39}" presName="childText" presStyleLbl="lnNode1" presStyleIdx="2" presStyleCnt="5" custScaleX="152757" custLinFactNeighborX="14111" custLinFactNeighborY="-5768">
        <dgm:presLayoutVars>
          <dgm:chMax val="0"/>
          <dgm:chPref val="0"/>
          <dgm:bulletEnabled val="1"/>
        </dgm:presLayoutVars>
      </dgm:prSet>
      <dgm:spPr/>
    </dgm:pt>
    <dgm:pt modelId="{5465CEC9-B943-4EC7-AE0F-33BDB5A297E2}" type="pres">
      <dgm:prSet presAssocID="{B561360C-B1C3-4A89-A034-4E4C2A0EF9D0}" presName="childComposite" presStyleCnt="0">
        <dgm:presLayoutVars>
          <dgm:chMax val="0"/>
          <dgm:chPref val="0"/>
        </dgm:presLayoutVars>
      </dgm:prSet>
      <dgm:spPr/>
    </dgm:pt>
    <dgm:pt modelId="{06157FB5-08F5-4CEC-8B3C-E7013D38D08D}" type="pres">
      <dgm:prSet presAssocID="{B561360C-B1C3-4A89-A034-4E4C2A0EF9D0}" presName="Image" presStyleLbl="node1" presStyleIdx="3" presStyleCnt="5" custLinFactNeighborX="-79674" custLinFactNeighborY="-14408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 outline"/>
        </a:ext>
      </dgm:extLst>
    </dgm:pt>
    <dgm:pt modelId="{08BF31EE-C761-412D-A950-ADCA066F9442}" type="pres">
      <dgm:prSet presAssocID="{B561360C-B1C3-4A89-A034-4E4C2A0EF9D0}" presName="childText" presStyleLbl="lnNode1" presStyleIdx="3" presStyleCnt="5" custScaleX="152757" custLinFactNeighborX="14111" custLinFactNeighborY="-5768">
        <dgm:presLayoutVars>
          <dgm:chMax val="0"/>
          <dgm:chPref val="0"/>
          <dgm:bulletEnabled val="1"/>
        </dgm:presLayoutVars>
      </dgm:prSet>
      <dgm:spPr/>
    </dgm:pt>
    <dgm:pt modelId="{71C34844-7923-4D94-AD7E-D4ECB530DB7B}" type="pres">
      <dgm:prSet presAssocID="{BCFE15D1-4107-49E3-A147-DCAED86D8D28}" presName="childComposite" presStyleCnt="0">
        <dgm:presLayoutVars>
          <dgm:chMax val="0"/>
          <dgm:chPref val="0"/>
        </dgm:presLayoutVars>
      </dgm:prSet>
      <dgm:spPr/>
    </dgm:pt>
    <dgm:pt modelId="{C65810B2-5622-4FCF-B305-CFC416BE8F72}" type="pres">
      <dgm:prSet presAssocID="{BCFE15D1-4107-49E3-A147-DCAED86D8D28}" presName="Image" presStyleLbl="node1" presStyleIdx="4" presStyleCnt="5" custLinFactNeighborX="-79674" custLinFactNeighborY="-14408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ignal outline"/>
        </a:ext>
      </dgm:extLst>
    </dgm:pt>
    <dgm:pt modelId="{844D5969-DE29-49B2-8296-F86B0D267FFA}" type="pres">
      <dgm:prSet presAssocID="{BCFE15D1-4107-49E3-A147-DCAED86D8D28}" presName="childText" presStyleLbl="lnNode1" presStyleIdx="4" presStyleCnt="5" custScaleX="152757" custLinFactNeighborX="14111" custLinFactNeighborY="-5768">
        <dgm:presLayoutVars>
          <dgm:chMax val="0"/>
          <dgm:chPref val="0"/>
          <dgm:bulletEnabled val="1"/>
        </dgm:presLayoutVars>
      </dgm:prSet>
      <dgm:spPr/>
    </dgm:pt>
  </dgm:ptLst>
  <dgm:cxnLst>
    <dgm:cxn modelId="{84694702-7D62-40C8-AA2B-D4AF8DA2F366}" type="presOf" srcId="{D6F96865-7C81-41A8-B49B-F8B9DBAF3DC8}" destId="{87D6B419-8CEF-4BC4-BBA6-86754A36303E}" srcOrd="0" destOrd="0" presId="urn:microsoft.com/office/officeart/2008/layout/PictureAccentList"/>
    <dgm:cxn modelId="{25C1FE0D-834B-4125-AAE7-AA2E53F5FF8B}" type="presOf" srcId="{35B47720-BFC9-447A-AB13-260556F608E9}" destId="{6250DF3B-3064-459F-98A2-8BA04B1D6D13}" srcOrd="0" destOrd="0" presId="urn:microsoft.com/office/officeart/2008/layout/PictureAccentList"/>
    <dgm:cxn modelId="{A816891F-AFFF-4EE4-BEC9-11717FBCC3CC}" srcId="{D6F96865-7C81-41A8-B49B-F8B9DBAF3DC8}" destId="{B561360C-B1C3-4A89-A034-4E4C2A0EF9D0}" srcOrd="3" destOrd="0" parTransId="{124A3573-12EB-47EC-A054-BABEBF9DDFB6}" sibTransId="{0621C3AA-D06D-4E52-BF0F-2AB4614805EA}"/>
    <dgm:cxn modelId="{B0E61422-FC20-4E04-A36A-8C1D9AC01D5D}" srcId="{D6F96865-7C81-41A8-B49B-F8B9DBAF3DC8}" destId="{E1BDA54B-94C6-4E86-8C47-5BE8CC518C1A}" srcOrd="1" destOrd="0" parTransId="{0FBB84EE-1C9A-4CB3-A6FD-CAF29E5C8EC9}" sibTransId="{B5EC82C9-098B-447F-8479-87D4B68C342D}"/>
    <dgm:cxn modelId="{E434E545-DBF9-4F61-BB4C-C84B3E8E55E8}" srcId="{D6F96865-7C81-41A8-B49B-F8B9DBAF3DC8}" destId="{D124C3F7-8C29-401C-B45C-2297060ABCEC}" srcOrd="0" destOrd="0" parTransId="{7B648A01-D241-484E-B925-94B296013CE5}" sibTransId="{5EC7F600-3248-462F-A238-51620CE26565}"/>
    <dgm:cxn modelId="{80AF1D96-8E74-44E6-AE29-10F11928D702}" srcId="{D6F96865-7C81-41A8-B49B-F8B9DBAF3DC8}" destId="{BCFE15D1-4107-49E3-A147-DCAED86D8D28}" srcOrd="4" destOrd="0" parTransId="{3E48F03A-9CC7-4AE1-B8A7-6EDEC3995EE7}" sibTransId="{D602EC97-1538-4C69-9D23-97FF43F2950B}"/>
    <dgm:cxn modelId="{7D03C49F-535C-459E-9434-9EBFC99C7D9B}" type="presOf" srcId="{B561360C-B1C3-4A89-A034-4E4C2A0EF9D0}" destId="{08BF31EE-C761-412D-A950-ADCA066F9442}" srcOrd="0" destOrd="0" presId="urn:microsoft.com/office/officeart/2008/layout/PictureAccentList"/>
    <dgm:cxn modelId="{DB2825B5-459F-4850-B9F8-5545E638F55A}" srcId="{D6F96865-7C81-41A8-B49B-F8B9DBAF3DC8}" destId="{610C306B-8CF3-4403-8BCD-25919F802F39}" srcOrd="2" destOrd="0" parTransId="{8AB93CA5-2288-4CC5-9307-58927DCD6A79}" sibTransId="{36E79563-938D-4679-B958-335EFB166A47}"/>
    <dgm:cxn modelId="{1667F6B6-2683-4F06-96B4-5AD0C4FBFC8E}" type="presOf" srcId="{BCFE15D1-4107-49E3-A147-DCAED86D8D28}" destId="{844D5969-DE29-49B2-8296-F86B0D267FFA}" srcOrd="0" destOrd="0" presId="urn:microsoft.com/office/officeart/2008/layout/PictureAccentList"/>
    <dgm:cxn modelId="{CB76F4C9-6599-4ED0-9623-FC4AFD67DC8A}" type="presOf" srcId="{610C306B-8CF3-4403-8BCD-25919F802F39}" destId="{C2DDF995-2637-4189-96A8-117312FC056C}" srcOrd="0" destOrd="0" presId="urn:microsoft.com/office/officeart/2008/layout/PictureAccentList"/>
    <dgm:cxn modelId="{A6F0C8E5-EFB1-4EA5-A3EE-1191CA071F0A}" type="presOf" srcId="{E1BDA54B-94C6-4E86-8C47-5BE8CC518C1A}" destId="{FD7D415E-FD2E-4821-9149-8DD5994D6F75}" srcOrd="0" destOrd="0" presId="urn:microsoft.com/office/officeart/2008/layout/PictureAccentList"/>
    <dgm:cxn modelId="{052203EF-F8F3-48C3-80CD-1B35FA44A2A8}" type="presOf" srcId="{D124C3F7-8C29-401C-B45C-2297060ABCEC}" destId="{226364F3-7439-4AD2-8D7C-DC960DDD0942}" srcOrd="0" destOrd="0" presId="urn:microsoft.com/office/officeart/2008/layout/PictureAccentList"/>
    <dgm:cxn modelId="{1A2567F6-4E9D-49D6-BFCE-587FED2DC22B}" srcId="{35B47720-BFC9-447A-AB13-260556F608E9}" destId="{D6F96865-7C81-41A8-B49B-F8B9DBAF3DC8}" srcOrd="0" destOrd="0" parTransId="{E2F48D90-88F0-41FD-A98D-962D32DCE93C}" sibTransId="{8C77A16F-0367-4643-AF1C-35C298B9F68E}"/>
    <dgm:cxn modelId="{ADA08C8B-1D93-4AFF-B916-A7A668DAA14E}" type="presParOf" srcId="{6250DF3B-3064-459F-98A2-8BA04B1D6D13}" destId="{C1267BBA-50C3-4690-9609-059B788E2563}" srcOrd="0" destOrd="0" presId="urn:microsoft.com/office/officeart/2008/layout/PictureAccentList"/>
    <dgm:cxn modelId="{D59CDC49-B7E0-4A68-9F0B-60D9AE6A7221}" type="presParOf" srcId="{C1267BBA-50C3-4690-9609-059B788E2563}" destId="{0E6320FF-AA40-4095-8DC1-9CADDFD6E8F7}" srcOrd="0" destOrd="0" presId="urn:microsoft.com/office/officeart/2008/layout/PictureAccentList"/>
    <dgm:cxn modelId="{CA09EA4F-4795-4AB4-B93C-3CDA63E69CF3}" type="presParOf" srcId="{0E6320FF-AA40-4095-8DC1-9CADDFD6E8F7}" destId="{87D6B419-8CEF-4BC4-BBA6-86754A36303E}" srcOrd="0" destOrd="0" presId="urn:microsoft.com/office/officeart/2008/layout/PictureAccentList"/>
    <dgm:cxn modelId="{AEA9FB08-3B3C-42EF-866A-9BFE0D63C9F3}" type="presParOf" srcId="{C1267BBA-50C3-4690-9609-059B788E2563}" destId="{5F276D6C-D184-4AAF-A127-B2FB864D262B}" srcOrd="1" destOrd="0" presId="urn:microsoft.com/office/officeart/2008/layout/PictureAccentList"/>
    <dgm:cxn modelId="{4E59AA3F-96FA-4F62-A0A7-07BA1DA1B2A5}" type="presParOf" srcId="{5F276D6C-D184-4AAF-A127-B2FB864D262B}" destId="{5628424D-70B0-4E16-9C8F-ED07E6D56FD6}" srcOrd="0" destOrd="0" presId="urn:microsoft.com/office/officeart/2008/layout/PictureAccentList"/>
    <dgm:cxn modelId="{C8DE6E22-F190-42E2-BFF3-9C7BE188B153}" type="presParOf" srcId="{5628424D-70B0-4E16-9C8F-ED07E6D56FD6}" destId="{D02A2D6E-7B3D-4A5C-92EE-2E026DB5654F}" srcOrd="0" destOrd="0" presId="urn:microsoft.com/office/officeart/2008/layout/PictureAccentList"/>
    <dgm:cxn modelId="{5DBAEB59-28B2-4231-930C-6A070D3E5F27}" type="presParOf" srcId="{5628424D-70B0-4E16-9C8F-ED07E6D56FD6}" destId="{226364F3-7439-4AD2-8D7C-DC960DDD0942}" srcOrd="1" destOrd="0" presId="urn:microsoft.com/office/officeart/2008/layout/PictureAccentList"/>
    <dgm:cxn modelId="{6E732F91-54C8-4404-9E44-EF036C84A252}" type="presParOf" srcId="{5F276D6C-D184-4AAF-A127-B2FB864D262B}" destId="{35C1E96E-C9C5-4436-B98B-F6781542D243}" srcOrd="1" destOrd="0" presId="urn:microsoft.com/office/officeart/2008/layout/PictureAccentList"/>
    <dgm:cxn modelId="{1942909E-E464-42C0-A863-ABF5BB818F69}" type="presParOf" srcId="{35C1E96E-C9C5-4436-B98B-F6781542D243}" destId="{3F92D19B-3007-4FD7-8252-2FEC4D9D4F4B}" srcOrd="0" destOrd="0" presId="urn:microsoft.com/office/officeart/2008/layout/PictureAccentList"/>
    <dgm:cxn modelId="{08D0FB5A-41A4-4250-B4E8-F4B2B0C0F476}" type="presParOf" srcId="{35C1E96E-C9C5-4436-B98B-F6781542D243}" destId="{FD7D415E-FD2E-4821-9149-8DD5994D6F75}" srcOrd="1" destOrd="0" presId="urn:microsoft.com/office/officeart/2008/layout/PictureAccentList"/>
    <dgm:cxn modelId="{A11FB1F0-7903-42CB-875A-3E076C1D7AAF}" type="presParOf" srcId="{5F276D6C-D184-4AAF-A127-B2FB864D262B}" destId="{E8AE3110-7685-4ED8-A34D-F38FC8112C6D}" srcOrd="2" destOrd="0" presId="urn:microsoft.com/office/officeart/2008/layout/PictureAccentList"/>
    <dgm:cxn modelId="{872F2BB8-6DC5-43AD-BC00-3C562A71152D}" type="presParOf" srcId="{E8AE3110-7685-4ED8-A34D-F38FC8112C6D}" destId="{AC3696CF-2345-4B47-9C83-5807E01C7A00}" srcOrd="0" destOrd="0" presId="urn:microsoft.com/office/officeart/2008/layout/PictureAccentList"/>
    <dgm:cxn modelId="{3547D15A-DF04-4AE3-A607-EE15DF10098F}" type="presParOf" srcId="{E8AE3110-7685-4ED8-A34D-F38FC8112C6D}" destId="{C2DDF995-2637-4189-96A8-117312FC056C}" srcOrd="1" destOrd="0" presId="urn:microsoft.com/office/officeart/2008/layout/PictureAccentList"/>
    <dgm:cxn modelId="{7043447C-B27F-4E08-B17F-1075B2B9F238}" type="presParOf" srcId="{5F276D6C-D184-4AAF-A127-B2FB864D262B}" destId="{5465CEC9-B943-4EC7-AE0F-33BDB5A297E2}" srcOrd="3" destOrd="0" presId="urn:microsoft.com/office/officeart/2008/layout/PictureAccentList"/>
    <dgm:cxn modelId="{F59D1F55-B3D3-48B4-8276-A0EFC6B01F0B}" type="presParOf" srcId="{5465CEC9-B943-4EC7-AE0F-33BDB5A297E2}" destId="{06157FB5-08F5-4CEC-8B3C-E7013D38D08D}" srcOrd="0" destOrd="0" presId="urn:microsoft.com/office/officeart/2008/layout/PictureAccentList"/>
    <dgm:cxn modelId="{7CCEA9E7-F77C-4CBB-9ACB-D725A4018354}" type="presParOf" srcId="{5465CEC9-B943-4EC7-AE0F-33BDB5A297E2}" destId="{08BF31EE-C761-412D-A950-ADCA066F9442}" srcOrd="1" destOrd="0" presId="urn:microsoft.com/office/officeart/2008/layout/PictureAccentList"/>
    <dgm:cxn modelId="{32C8931E-5252-44D6-9819-EF7BD14ADC4D}" type="presParOf" srcId="{5F276D6C-D184-4AAF-A127-B2FB864D262B}" destId="{71C34844-7923-4D94-AD7E-D4ECB530DB7B}" srcOrd="4" destOrd="0" presId="urn:microsoft.com/office/officeart/2008/layout/PictureAccentList"/>
    <dgm:cxn modelId="{D63635BB-30B3-4F95-9B71-43D4D078802B}" type="presParOf" srcId="{71C34844-7923-4D94-AD7E-D4ECB530DB7B}" destId="{C65810B2-5622-4FCF-B305-CFC416BE8F72}" srcOrd="0" destOrd="0" presId="urn:microsoft.com/office/officeart/2008/layout/PictureAccentList"/>
    <dgm:cxn modelId="{D80A2392-5F54-410F-9AEB-38DC61BCAD7F}" type="presParOf" srcId="{71C34844-7923-4D94-AD7E-D4ECB530DB7B}" destId="{844D5969-DE29-49B2-8296-F86B0D267FFA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73.xml><?xml version="1.0" encoding="utf-8"?>
<dgm:dataModel xmlns:dgm="http://schemas.openxmlformats.org/drawingml/2006/diagram" xmlns:a="http://schemas.openxmlformats.org/drawingml/2006/main">
  <dgm:ptLst>
    <dgm:pt modelId="{2C968473-8B8A-49A7-AEF4-E757C13A7569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3855544-9C61-49BA-AD47-BB5EF171C707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8</a:t>
          </a:r>
        </a:p>
      </dgm:t>
    </dgm:pt>
    <dgm:pt modelId="{C2094545-1D1A-46E7-9D27-45DDF1AF9C5B}" type="parTrans" cxnId="{5992A821-58BD-474D-AA81-BE28B2B17B26}">
      <dgm:prSet/>
      <dgm:spPr/>
      <dgm:t>
        <a:bodyPr/>
        <a:lstStyle/>
        <a:p>
          <a:endParaRPr lang="en-US"/>
        </a:p>
      </dgm:t>
    </dgm:pt>
    <dgm:pt modelId="{D35E05A3-D7B5-4442-AA11-AC6B15CC0A72}" type="sibTrans" cxnId="{5992A821-58BD-474D-AA81-BE28B2B17B26}">
      <dgm:prSet/>
      <dgm:spPr/>
      <dgm:t>
        <a:bodyPr/>
        <a:lstStyle/>
        <a:p>
          <a:endParaRPr lang="en-US"/>
        </a:p>
      </dgm:t>
    </dgm:pt>
    <dgm:pt modelId="{4F5F28C1-8D2E-468F-86DB-72D8E0DB5F9A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Web Application</a:t>
          </a:r>
        </a:p>
      </dgm:t>
    </dgm:pt>
    <dgm:pt modelId="{026F6EB5-106C-4F1B-AE95-F44334B3A965}" type="parTrans" cxnId="{4DBC1A50-9573-416E-AFBA-D631FA6FB54D}">
      <dgm:prSet/>
      <dgm:spPr/>
      <dgm:t>
        <a:bodyPr/>
        <a:lstStyle/>
        <a:p>
          <a:endParaRPr lang="en-US"/>
        </a:p>
      </dgm:t>
    </dgm:pt>
    <dgm:pt modelId="{7B50FC29-6D0A-4301-BACD-B95BFA5D3B2B}" type="sibTrans" cxnId="{4DBC1A50-9573-416E-AFBA-D631FA6FB54D}">
      <dgm:prSet/>
      <dgm:spPr/>
      <dgm:t>
        <a:bodyPr/>
        <a:lstStyle/>
        <a:p>
          <a:endParaRPr lang="en-US"/>
        </a:p>
      </dgm:t>
    </dgm:pt>
    <dgm:pt modelId="{061DE3C0-7967-4940-81E8-1A8BFC5CE727}" type="pres">
      <dgm:prSet presAssocID="{2C968473-8B8A-49A7-AEF4-E757C13A7569}" presName="linearFlow" presStyleCnt="0">
        <dgm:presLayoutVars>
          <dgm:dir/>
          <dgm:animLvl val="lvl"/>
          <dgm:resizeHandles val="exact"/>
        </dgm:presLayoutVars>
      </dgm:prSet>
      <dgm:spPr/>
    </dgm:pt>
    <dgm:pt modelId="{CFA1961D-2894-4349-AFE6-74B6959C66BE}" type="pres">
      <dgm:prSet presAssocID="{D3855544-9C61-49BA-AD47-BB5EF171C707}" presName="composite" presStyleCnt="0"/>
      <dgm:spPr/>
    </dgm:pt>
    <dgm:pt modelId="{588590F4-D96D-4258-B643-11EA322739DB}" type="pres">
      <dgm:prSet presAssocID="{D3855544-9C61-49BA-AD47-BB5EF171C707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8DDCFB98-51F2-466C-9834-9DC3DD644ECB}" type="pres">
      <dgm:prSet presAssocID="{D3855544-9C61-49BA-AD47-BB5EF171C707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5992A821-58BD-474D-AA81-BE28B2B17B26}" srcId="{2C968473-8B8A-49A7-AEF4-E757C13A7569}" destId="{D3855544-9C61-49BA-AD47-BB5EF171C707}" srcOrd="0" destOrd="0" parTransId="{C2094545-1D1A-46E7-9D27-45DDF1AF9C5B}" sibTransId="{D35E05A3-D7B5-4442-AA11-AC6B15CC0A72}"/>
    <dgm:cxn modelId="{4DBC1A50-9573-416E-AFBA-D631FA6FB54D}" srcId="{D3855544-9C61-49BA-AD47-BB5EF171C707}" destId="{4F5F28C1-8D2E-468F-86DB-72D8E0DB5F9A}" srcOrd="0" destOrd="0" parTransId="{026F6EB5-106C-4F1B-AE95-F44334B3A965}" sibTransId="{7B50FC29-6D0A-4301-BACD-B95BFA5D3B2B}"/>
    <dgm:cxn modelId="{63B6C65A-5969-45D6-9FFA-1E6DD8A76175}" type="presOf" srcId="{D3855544-9C61-49BA-AD47-BB5EF171C707}" destId="{588590F4-D96D-4258-B643-11EA322739DB}" srcOrd="0" destOrd="0" presId="urn:microsoft.com/office/officeart/2005/8/layout/chevron2"/>
    <dgm:cxn modelId="{850054DF-6E47-4D5C-9B91-83046F4B4003}" type="presOf" srcId="{2C968473-8B8A-49A7-AEF4-E757C13A7569}" destId="{061DE3C0-7967-4940-81E8-1A8BFC5CE727}" srcOrd="0" destOrd="0" presId="urn:microsoft.com/office/officeart/2005/8/layout/chevron2"/>
    <dgm:cxn modelId="{73837AE1-0E56-424D-BBB5-3C6BA7201369}" type="presOf" srcId="{4F5F28C1-8D2E-468F-86DB-72D8E0DB5F9A}" destId="{8DDCFB98-51F2-466C-9834-9DC3DD644ECB}" srcOrd="0" destOrd="0" presId="urn:microsoft.com/office/officeart/2005/8/layout/chevron2"/>
    <dgm:cxn modelId="{452E3F09-940A-4426-9CAE-A676ABC3A67F}" type="presParOf" srcId="{061DE3C0-7967-4940-81E8-1A8BFC5CE727}" destId="{CFA1961D-2894-4349-AFE6-74B6959C66BE}" srcOrd="0" destOrd="0" presId="urn:microsoft.com/office/officeart/2005/8/layout/chevron2"/>
    <dgm:cxn modelId="{8D5A5774-007D-4831-8A73-E80E30FC7B79}" type="presParOf" srcId="{CFA1961D-2894-4349-AFE6-74B6959C66BE}" destId="{588590F4-D96D-4258-B643-11EA322739DB}" srcOrd="0" destOrd="0" presId="urn:microsoft.com/office/officeart/2005/8/layout/chevron2"/>
    <dgm:cxn modelId="{00EF2036-4DC7-4BC4-AE03-94ED8A9EE127}" type="presParOf" srcId="{CFA1961D-2894-4349-AFE6-74B6959C66BE}" destId="{8DDCFB98-51F2-466C-9834-9DC3DD644EC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ata74.xml><?xml version="1.0" encoding="utf-8"?>
<dgm:dataModel xmlns:dgm="http://schemas.openxmlformats.org/drawingml/2006/diagram" xmlns:a="http://schemas.openxmlformats.org/drawingml/2006/main">
  <dgm:ptLst>
    <dgm:pt modelId="{35B47720-BFC9-447A-AB13-260556F608E9}" type="doc">
      <dgm:prSet loTypeId="urn:microsoft.com/office/officeart/2008/layout/PictureAccentList" loCatId="picture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6F96865-7C81-41A8-B49B-F8B9DBAF3DC8}">
      <dgm:prSet phldrT="[Text]" phldr="0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sz="4000" b="1" dirty="0">
              <a:latin typeface="Times New Roman" panose="02020603050405020304" pitchFamily="18" charset="0"/>
              <a:cs typeface="Times New Roman" panose="02020603050405020304" pitchFamily="18" charset="0"/>
            </a:rPr>
            <a:t>Automation Process </a:t>
          </a:r>
        </a:p>
      </dgm:t>
    </dgm:pt>
    <dgm:pt modelId="{E2F48D90-88F0-41FD-A98D-962D32DCE93C}" type="parTrans" cxnId="{1A2567F6-4E9D-49D6-BFCE-587FED2DC22B}">
      <dgm:prSet/>
      <dgm:spPr/>
      <dgm:t>
        <a:bodyPr/>
        <a:lstStyle/>
        <a:p>
          <a:endParaRPr lang="en-US"/>
        </a:p>
      </dgm:t>
    </dgm:pt>
    <dgm:pt modelId="{8C77A16F-0367-4643-AF1C-35C298B9F68E}" type="sibTrans" cxnId="{1A2567F6-4E9D-49D6-BFCE-587FED2DC22B}">
      <dgm:prSet/>
      <dgm:spPr/>
      <dgm:t>
        <a:bodyPr/>
        <a:lstStyle/>
        <a:p>
          <a:endParaRPr lang="en-US"/>
        </a:p>
      </dgm:t>
    </dgm:pt>
    <dgm:pt modelId="{E1BDA54B-94C6-4E86-8C47-5BE8CC518C1A}">
      <dgm:prSet phldrT="[Text]" phldr="0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Deployed Web Extract Data from Firebase and load submitted answers</a:t>
          </a:r>
        </a:p>
      </dgm:t>
    </dgm:pt>
    <dgm:pt modelId="{0FBB84EE-1C9A-4CB3-A6FD-CAF29E5C8EC9}" type="parTrans" cxnId="{B0E61422-FC20-4E04-A36A-8C1D9AC01D5D}">
      <dgm:prSet/>
      <dgm:spPr/>
      <dgm:t>
        <a:bodyPr/>
        <a:lstStyle/>
        <a:p>
          <a:endParaRPr lang="en-US"/>
        </a:p>
      </dgm:t>
    </dgm:pt>
    <dgm:pt modelId="{B5EC82C9-098B-447F-8479-87D4B68C342D}" type="sibTrans" cxnId="{B0E61422-FC20-4E04-A36A-8C1D9AC01D5D}">
      <dgm:prSet/>
      <dgm:spPr/>
      <dgm:t>
        <a:bodyPr/>
        <a:lstStyle/>
        <a:p>
          <a:endParaRPr lang="en-US"/>
        </a:p>
      </dgm:t>
    </dgm:pt>
    <dgm:pt modelId="{610C306B-8CF3-4403-8BCD-25919F802F39}">
      <dgm:prSet phldrT="[Text]" phldr="0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Local code fetch submitted answers from Firebase and load it to local OLTP database (Each 3 Second)</a:t>
          </a:r>
        </a:p>
      </dgm:t>
    </dgm:pt>
    <dgm:pt modelId="{8AB93CA5-2288-4CC5-9307-58927DCD6A79}" type="parTrans" cxnId="{DB2825B5-459F-4850-B9F8-5545E638F55A}">
      <dgm:prSet/>
      <dgm:spPr/>
      <dgm:t>
        <a:bodyPr/>
        <a:lstStyle/>
        <a:p>
          <a:endParaRPr lang="en-US"/>
        </a:p>
      </dgm:t>
    </dgm:pt>
    <dgm:pt modelId="{36E79563-938D-4679-B958-335EFB166A47}" type="sibTrans" cxnId="{DB2825B5-459F-4850-B9F8-5545E638F55A}">
      <dgm:prSet/>
      <dgm:spPr/>
      <dgm:t>
        <a:bodyPr/>
        <a:lstStyle/>
        <a:p>
          <a:endParaRPr lang="en-US"/>
        </a:p>
      </dgm:t>
    </dgm:pt>
    <dgm:pt modelId="{D124C3F7-8C29-401C-B45C-2297060ABCEC}">
      <dgm:prSet phldrT="[Text]" phldr="0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Local code send needed tables from local database to real time database cloud (Firebase)</a:t>
          </a:r>
        </a:p>
      </dgm:t>
    </dgm:pt>
    <dgm:pt modelId="{7B648A01-D241-484E-B925-94B296013CE5}" type="parTrans" cxnId="{E434E545-DBF9-4F61-BB4C-C84B3E8E55E8}">
      <dgm:prSet/>
      <dgm:spPr/>
      <dgm:t>
        <a:bodyPr/>
        <a:lstStyle/>
        <a:p>
          <a:endParaRPr lang="en-US"/>
        </a:p>
      </dgm:t>
    </dgm:pt>
    <dgm:pt modelId="{5EC7F600-3248-462F-A238-51620CE26565}" type="sibTrans" cxnId="{E434E545-DBF9-4F61-BB4C-C84B3E8E55E8}">
      <dgm:prSet/>
      <dgm:spPr/>
      <dgm:t>
        <a:bodyPr/>
        <a:lstStyle/>
        <a:p>
          <a:endParaRPr lang="en-US"/>
        </a:p>
      </dgm:t>
    </dgm:pt>
    <dgm:pt modelId="{B561360C-B1C3-4A89-A034-4E4C2A0EF9D0}">
      <dgm:prSet phldrT="[Text]" phldr="0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Gateway connect local OLTP database to Power Bi Service </a:t>
          </a:r>
        </a:p>
      </dgm:t>
    </dgm:pt>
    <dgm:pt modelId="{124A3573-12EB-47EC-A054-BABEBF9DDFB6}" type="parTrans" cxnId="{A816891F-AFFF-4EE4-BEC9-11717FBCC3CC}">
      <dgm:prSet/>
      <dgm:spPr/>
      <dgm:t>
        <a:bodyPr/>
        <a:lstStyle/>
        <a:p>
          <a:endParaRPr lang="en-US"/>
        </a:p>
      </dgm:t>
    </dgm:pt>
    <dgm:pt modelId="{0621C3AA-D06D-4E52-BF0F-2AB4614805EA}" type="sibTrans" cxnId="{A816891F-AFFF-4EE4-BEC9-11717FBCC3CC}">
      <dgm:prSet/>
      <dgm:spPr/>
      <dgm:t>
        <a:bodyPr/>
        <a:lstStyle/>
        <a:p>
          <a:endParaRPr lang="en-US"/>
        </a:p>
      </dgm:t>
    </dgm:pt>
    <dgm:pt modelId="{BCFE15D1-4107-49E3-A147-DCAED86D8D28}">
      <dgm:prSet phldrT="[Text]" phldr="0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Connect online published reports to the gateway</a:t>
          </a:r>
        </a:p>
      </dgm:t>
    </dgm:pt>
    <dgm:pt modelId="{3E48F03A-9CC7-4AE1-B8A7-6EDEC3995EE7}" type="parTrans" cxnId="{80AF1D96-8E74-44E6-AE29-10F11928D702}">
      <dgm:prSet/>
      <dgm:spPr/>
      <dgm:t>
        <a:bodyPr/>
        <a:lstStyle/>
        <a:p>
          <a:endParaRPr lang="en-US"/>
        </a:p>
      </dgm:t>
    </dgm:pt>
    <dgm:pt modelId="{D602EC97-1538-4C69-9D23-97FF43F2950B}" type="sibTrans" cxnId="{80AF1D96-8E74-44E6-AE29-10F11928D702}">
      <dgm:prSet/>
      <dgm:spPr/>
      <dgm:t>
        <a:bodyPr/>
        <a:lstStyle/>
        <a:p>
          <a:endParaRPr lang="en-US"/>
        </a:p>
      </dgm:t>
    </dgm:pt>
    <dgm:pt modelId="{6250DF3B-3064-459F-98A2-8BA04B1D6D13}" type="pres">
      <dgm:prSet presAssocID="{35B47720-BFC9-447A-AB13-260556F608E9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C1267BBA-50C3-4690-9609-059B788E2563}" type="pres">
      <dgm:prSet presAssocID="{D6F96865-7C81-41A8-B49B-F8B9DBAF3DC8}" presName="root" presStyleCnt="0">
        <dgm:presLayoutVars>
          <dgm:chMax/>
          <dgm:chPref val="4"/>
        </dgm:presLayoutVars>
      </dgm:prSet>
      <dgm:spPr/>
    </dgm:pt>
    <dgm:pt modelId="{0E6320FF-AA40-4095-8DC1-9CADDFD6E8F7}" type="pres">
      <dgm:prSet presAssocID="{D6F96865-7C81-41A8-B49B-F8B9DBAF3DC8}" presName="rootComposite" presStyleCnt="0">
        <dgm:presLayoutVars/>
      </dgm:prSet>
      <dgm:spPr/>
    </dgm:pt>
    <dgm:pt modelId="{87D6B419-8CEF-4BC4-BBA6-86754A36303E}" type="pres">
      <dgm:prSet presAssocID="{D6F96865-7C81-41A8-B49B-F8B9DBAF3DC8}" presName="rootText" presStyleLbl="node0" presStyleIdx="0" presStyleCnt="1" custScaleX="166504" custLinFactNeighborX="-54128" custLinFactNeighborY="9959">
        <dgm:presLayoutVars>
          <dgm:chMax/>
          <dgm:chPref val="4"/>
        </dgm:presLayoutVars>
      </dgm:prSet>
      <dgm:spPr/>
    </dgm:pt>
    <dgm:pt modelId="{5F276D6C-D184-4AAF-A127-B2FB864D262B}" type="pres">
      <dgm:prSet presAssocID="{D6F96865-7C81-41A8-B49B-F8B9DBAF3DC8}" presName="childShape" presStyleCnt="0">
        <dgm:presLayoutVars>
          <dgm:chMax val="0"/>
          <dgm:chPref val="0"/>
        </dgm:presLayoutVars>
      </dgm:prSet>
      <dgm:spPr/>
    </dgm:pt>
    <dgm:pt modelId="{5628424D-70B0-4E16-9C8F-ED07E6D56FD6}" type="pres">
      <dgm:prSet presAssocID="{D124C3F7-8C29-401C-B45C-2297060ABCEC}" presName="childComposite" presStyleCnt="0">
        <dgm:presLayoutVars>
          <dgm:chMax val="0"/>
          <dgm:chPref val="0"/>
        </dgm:presLayoutVars>
      </dgm:prSet>
      <dgm:spPr/>
    </dgm:pt>
    <dgm:pt modelId="{D02A2D6E-7B3D-4A5C-92EE-2E026DB5654F}" type="pres">
      <dgm:prSet presAssocID="{D124C3F7-8C29-401C-B45C-2297060ABCEC}" presName="Image" presStyleLbl="node1" presStyleIdx="0" presStyleCnt="5" custLinFactNeighborX="-76802" custLinFactNeighborY="-10630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load outline"/>
        </a:ext>
      </dgm:extLst>
    </dgm:pt>
    <dgm:pt modelId="{226364F3-7439-4AD2-8D7C-DC960DDD0942}" type="pres">
      <dgm:prSet presAssocID="{D124C3F7-8C29-401C-B45C-2297060ABCEC}" presName="childText" presStyleLbl="lnNode1" presStyleIdx="0" presStyleCnt="5" custScaleX="153920" custLinFactNeighborX="14111" custLinFactNeighborY="-5768">
        <dgm:presLayoutVars>
          <dgm:chMax val="0"/>
          <dgm:chPref val="0"/>
          <dgm:bulletEnabled val="1"/>
        </dgm:presLayoutVars>
      </dgm:prSet>
      <dgm:spPr/>
    </dgm:pt>
    <dgm:pt modelId="{35C1E96E-C9C5-4436-B98B-F6781542D243}" type="pres">
      <dgm:prSet presAssocID="{E1BDA54B-94C6-4E86-8C47-5BE8CC518C1A}" presName="childComposite" presStyleCnt="0">
        <dgm:presLayoutVars>
          <dgm:chMax val="0"/>
          <dgm:chPref val="0"/>
        </dgm:presLayoutVars>
      </dgm:prSet>
      <dgm:spPr/>
    </dgm:pt>
    <dgm:pt modelId="{3F92D19B-3007-4FD7-8252-2FEC4D9D4F4B}" type="pres">
      <dgm:prSet presAssocID="{E1BDA54B-94C6-4E86-8C47-5BE8CC518C1A}" presName="Image" presStyleLbl="node1" presStyleIdx="1" presStyleCnt="5" custLinFactNeighborX="-78259" custLinFactNeighborY="-14408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 outline"/>
        </a:ext>
      </dgm:extLst>
    </dgm:pt>
    <dgm:pt modelId="{FD7D415E-FD2E-4821-9149-8DD5994D6F75}" type="pres">
      <dgm:prSet presAssocID="{E1BDA54B-94C6-4E86-8C47-5BE8CC518C1A}" presName="childText" presStyleLbl="lnNode1" presStyleIdx="1" presStyleCnt="5" custScaleX="153330" custLinFactNeighborX="14111" custLinFactNeighborY="-5768">
        <dgm:presLayoutVars>
          <dgm:chMax val="0"/>
          <dgm:chPref val="0"/>
          <dgm:bulletEnabled val="1"/>
        </dgm:presLayoutVars>
      </dgm:prSet>
      <dgm:spPr/>
    </dgm:pt>
    <dgm:pt modelId="{E8AE3110-7685-4ED8-A34D-F38FC8112C6D}" type="pres">
      <dgm:prSet presAssocID="{610C306B-8CF3-4403-8BCD-25919F802F39}" presName="childComposite" presStyleCnt="0">
        <dgm:presLayoutVars>
          <dgm:chMax val="0"/>
          <dgm:chPref val="0"/>
        </dgm:presLayoutVars>
      </dgm:prSet>
      <dgm:spPr/>
    </dgm:pt>
    <dgm:pt modelId="{AC3696CF-2345-4B47-9C83-5807E01C7A00}" type="pres">
      <dgm:prSet presAssocID="{610C306B-8CF3-4403-8BCD-25919F802F39}" presName="Image" presStyleLbl="node1" presStyleIdx="2" presStyleCnt="5" custLinFactNeighborX="-79674" custLinFactNeighborY="-14408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load from cloud outline"/>
        </a:ext>
      </dgm:extLst>
    </dgm:pt>
    <dgm:pt modelId="{C2DDF995-2637-4189-96A8-117312FC056C}" type="pres">
      <dgm:prSet presAssocID="{610C306B-8CF3-4403-8BCD-25919F802F39}" presName="childText" presStyleLbl="lnNode1" presStyleIdx="2" presStyleCnt="5" custScaleX="152757" custLinFactNeighborX="14111" custLinFactNeighborY="-5768">
        <dgm:presLayoutVars>
          <dgm:chMax val="0"/>
          <dgm:chPref val="0"/>
          <dgm:bulletEnabled val="1"/>
        </dgm:presLayoutVars>
      </dgm:prSet>
      <dgm:spPr/>
    </dgm:pt>
    <dgm:pt modelId="{5465CEC9-B943-4EC7-AE0F-33BDB5A297E2}" type="pres">
      <dgm:prSet presAssocID="{B561360C-B1C3-4A89-A034-4E4C2A0EF9D0}" presName="childComposite" presStyleCnt="0">
        <dgm:presLayoutVars>
          <dgm:chMax val="0"/>
          <dgm:chPref val="0"/>
        </dgm:presLayoutVars>
      </dgm:prSet>
      <dgm:spPr/>
    </dgm:pt>
    <dgm:pt modelId="{06157FB5-08F5-4CEC-8B3C-E7013D38D08D}" type="pres">
      <dgm:prSet presAssocID="{B561360C-B1C3-4A89-A034-4E4C2A0EF9D0}" presName="Image" presStyleLbl="node1" presStyleIdx="3" presStyleCnt="5" custLinFactNeighborX="-79674" custLinFactNeighborY="-14408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 outline"/>
        </a:ext>
      </dgm:extLst>
    </dgm:pt>
    <dgm:pt modelId="{08BF31EE-C761-412D-A950-ADCA066F9442}" type="pres">
      <dgm:prSet presAssocID="{B561360C-B1C3-4A89-A034-4E4C2A0EF9D0}" presName="childText" presStyleLbl="lnNode1" presStyleIdx="3" presStyleCnt="5" custScaleX="152757" custLinFactNeighborX="14111" custLinFactNeighborY="-5768">
        <dgm:presLayoutVars>
          <dgm:chMax val="0"/>
          <dgm:chPref val="0"/>
          <dgm:bulletEnabled val="1"/>
        </dgm:presLayoutVars>
      </dgm:prSet>
      <dgm:spPr/>
    </dgm:pt>
    <dgm:pt modelId="{71C34844-7923-4D94-AD7E-D4ECB530DB7B}" type="pres">
      <dgm:prSet presAssocID="{BCFE15D1-4107-49E3-A147-DCAED86D8D28}" presName="childComposite" presStyleCnt="0">
        <dgm:presLayoutVars>
          <dgm:chMax val="0"/>
          <dgm:chPref val="0"/>
        </dgm:presLayoutVars>
      </dgm:prSet>
      <dgm:spPr/>
    </dgm:pt>
    <dgm:pt modelId="{C65810B2-5622-4FCF-B305-CFC416BE8F72}" type="pres">
      <dgm:prSet presAssocID="{BCFE15D1-4107-49E3-A147-DCAED86D8D28}" presName="Image" presStyleLbl="node1" presStyleIdx="4" presStyleCnt="5" custLinFactNeighborX="-79674" custLinFactNeighborY="-14408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ignal outline"/>
        </a:ext>
      </dgm:extLst>
    </dgm:pt>
    <dgm:pt modelId="{844D5969-DE29-49B2-8296-F86B0D267FFA}" type="pres">
      <dgm:prSet presAssocID="{BCFE15D1-4107-49E3-A147-DCAED86D8D28}" presName="childText" presStyleLbl="lnNode1" presStyleIdx="4" presStyleCnt="5" custScaleX="152757" custLinFactNeighborX="14111" custLinFactNeighborY="-5768">
        <dgm:presLayoutVars>
          <dgm:chMax val="0"/>
          <dgm:chPref val="0"/>
          <dgm:bulletEnabled val="1"/>
        </dgm:presLayoutVars>
      </dgm:prSet>
      <dgm:spPr/>
    </dgm:pt>
  </dgm:ptLst>
  <dgm:cxnLst>
    <dgm:cxn modelId="{84694702-7D62-40C8-AA2B-D4AF8DA2F366}" type="presOf" srcId="{D6F96865-7C81-41A8-B49B-F8B9DBAF3DC8}" destId="{87D6B419-8CEF-4BC4-BBA6-86754A36303E}" srcOrd="0" destOrd="0" presId="urn:microsoft.com/office/officeart/2008/layout/PictureAccentList"/>
    <dgm:cxn modelId="{25C1FE0D-834B-4125-AAE7-AA2E53F5FF8B}" type="presOf" srcId="{35B47720-BFC9-447A-AB13-260556F608E9}" destId="{6250DF3B-3064-459F-98A2-8BA04B1D6D13}" srcOrd="0" destOrd="0" presId="urn:microsoft.com/office/officeart/2008/layout/PictureAccentList"/>
    <dgm:cxn modelId="{A816891F-AFFF-4EE4-BEC9-11717FBCC3CC}" srcId="{D6F96865-7C81-41A8-B49B-F8B9DBAF3DC8}" destId="{B561360C-B1C3-4A89-A034-4E4C2A0EF9D0}" srcOrd="3" destOrd="0" parTransId="{124A3573-12EB-47EC-A054-BABEBF9DDFB6}" sibTransId="{0621C3AA-D06D-4E52-BF0F-2AB4614805EA}"/>
    <dgm:cxn modelId="{B0E61422-FC20-4E04-A36A-8C1D9AC01D5D}" srcId="{D6F96865-7C81-41A8-B49B-F8B9DBAF3DC8}" destId="{E1BDA54B-94C6-4E86-8C47-5BE8CC518C1A}" srcOrd="1" destOrd="0" parTransId="{0FBB84EE-1C9A-4CB3-A6FD-CAF29E5C8EC9}" sibTransId="{B5EC82C9-098B-447F-8479-87D4B68C342D}"/>
    <dgm:cxn modelId="{E434E545-DBF9-4F61-BB4C-C84B3E8E55E8}" srcId="{D6F96865-7C81-41A8-B49B-F8B9DBAF3DC8}" destId="{D124C3F7-8C29-401C-B45C-2297060ABCEC}" srcOrd="0" destOrd="0" parTransId="{7B648A01-D241-484E-B925-94B296013CE5}" sibTransId="{5EC7F600-3248-462F-A238-51620CE26565}"/>
    <dgm:cxn modelId="{80AF1D96-8E74-44E6-AE29-10F11928D702}" srcId="{D6F96865-7C81-41A8-B49B-F8B9DBAF3DC8}" destId="{BCFE15D1-4107-49E3-A147-DCAED86D8D28}" srcOrd="4" destOrd="0" parTransId="{3E48F03A-9CC7-4AE1-B8A7-6EDEC3995EE7}" sibTransId="{D602EC97-1538-4C69-9D23-97FF43F2950B}"/>
    <dgm:cxn modelId="{7D03C49F-535C-459E-9434-9EBFC99C7D9B}" type="presOf" srcId="{B561360C-B1C3-4A89-A034-4E4C2A0EF9D0}" destId="{08BF31EE-C761-412D-A950-ADCA066F9442}" srcOrd="0" destOrd="0" presId="urn:microsoft.com/office/officeart/2008/layout/PictureAccentList"/>
    <dgm:cxn modelId="{DB2825B5-459F-4850-B9F8-5545E638F55A}" srcId="{D6F96865-7C81-41A8-B49B-F8B9DBAF3DC8}" destId="{610C306B-8CF3-4403-8BCD-25919F802F39}" srcOrd="2" destOrd="0" parTransId="{8AB93CA5-2288-4CC5-9307-58927DCD6A79}" sibTransId="{36E79563-938D-4679-B958-335EFB166A47}"/>
    <dgm:cxn modelId="{1667F6B6-2683-4F06-96B4-5AD0C4FBFC8E}" type="presOf" srcId="{BCFE15D1-4107-49E3-A147-DCAED86D8D28}" destId="{844D5969-DE29-49B2-8296-F86B0D267FFA}" srcOrd="0" destOrd="0" presId="urn:microsoft.com/office/officeart/2008/layout/PictureAccentList"/>
    <dgm:cxn modelId="{CB76F4C9-6599-4ED0-9623-FC4AFD67DC8A}" type="presOf" srcId="{610C306B-8CF3-4403-8BCD-25919F802F39}" destId="{C2DDF995-2637-4189-96A8-117312FC056C}" srcOrd="0" destOrd="0" presId="urn:microsoft.com/office/officeart/2008/layout/PictureAccentList"/>
    <dgm:cxn modelId="{A6F0C8E5-EFB1-4EA5-A3EE-1191CA071F0A}" type="presOf" srcId="{E1BDA54B-94C6-4E86-8C47-5BE8CC518C1A}" destId="{FD7D415E-FD2E-4821-9149-8DD5994D6F75}" srcOrd="0" destOrd="0" presId="urn:microsoft.com/office/officeart/2008/layout/PictureAccentList"/>
    <dgm:cxn modelId="{052203EF-F8F3-48C3-80CD-1B35FA44A2A8}" type="presOf" srcId="{D124C3F7-8C29-401C-B45C-2297060ABCEC}" destId="{226364F3-7439-4AD2-8D7C-DC960DDD0942}" srcOrd="0" destOrd="0" presId="urn:microsoft.com/office/officeart/2008/layout/PictureAccentList"/>
    <dgm:cxn modelId="{1A2567F6-4E9D-49D6-BFCE-587FED2DC22B}" srcId="{35B47720-BFC9-447A-AB13-260556F608E9}" destId="{D6F96865-7C81-41A8-B49B-F8B9DBAF3DC8}" srcOrd="0" destOrd="0" parTransId="{E2F48D90-88F0-41FD-A98D-962D32DCE93C}" sibTransId="{8C77A16F-0367-4643-AF1C-35C298B9F68E}"/>
    <dgm:cxn modelId="{ADA08C8B-1D93-4AFF-B916-A7A668DAA14E}" type="presParOf" srcId="{6250DF3B-3064-459F-98A2-8BA04B1D6D13}" destId="{C1267BBA-50C3-4690-9609-059B788E2563}" srcOrd="0" destOrd="0" presId="urn:microsoft.com/office/officeart/2008/layout/PictureAccentList"/>
    <dgm:cxn modelId="{D59CDC49-B7E0-4A68-9F0B-60D9AE6A7221}" type="presParOf" srcId="{C1267BBA-50C3-4690-9609-059B788E2563}" destId="{0E6320FF-AA40-4095-8DC1-9CADDFD6E8F7}" srcOrd="0" destOrd="0" presId="urn:microsoft.com/office/officeart/2008/layout/PictureAccentList"/>
    <dgm:cxn modelId="{CA09EA4F-4795-4AB4-B93C-3CDA63E69CF3}" type="presParOf" srcId="{0E6320FF-AA40-4095-8DC1-9CADDFD6E8F7}" destId="{87D6B419-8CEF-4BC4-BBA6-86754A36303E}" srcOrd="0" destOrd="0" presId="urn:microsoft.com/office/officeart/2008/layout/PictureAccentList"/>
    <dgm:cxn modelId="{AEA9FB08-3B3C-42EF-866A-9BFE0D63C9F3}" type="presParOf" srcId="{C1267BBA-50C3-4690-9609-059B788E2563}" destId="{5F276D6C-D184-4AAF-A127-B2FB864D262B}" srcOrd="1" destOrd="0" presId="urn:microsoft.com/office/officeart/2008/layout/PictureAccentList"/>
    <dgm:cxn modelId="{4E59AA3F-96FA-4F62-A0A7-07BA1DA1B2A5}" type="presParOf" srcId="{5F276D6C-D184-4AAF-A127-B2FB864D262B}" destId="{5628424D-70B0-4E16-9C8F-ED07E6D56FD6}" srcOrd="0" destOrd="0" presId="urn:microsoft.com/office/officeart/2008/layout/PictureAccentList"/>
    <dgm:cxn modelId="{C8DE6E22-F190-42E2-BFF3-9C7BE188B153}" type="presParOf" srcId="{5628424D-70B0-4E16-9C8F-ED07E6D56FD6}" destId="{D02A2D6E-7B3D-4A5C-92EE-2E026DB5654F}" srcOrd="0" destOrd="0" presId="urn:microsoft.com/office/officeart/2008/layout/PictureAccentList"/>
    <dgm:cxn modelId="{5DBAEB59-28B2-4231-930C-6A070D3E5F27}" type="presParOf" srcId="{5628424D-70B0-4E16-9C8F-ED07E6D56FD6}" destId="{226364F3-7439-4AD2-8D7C-DC960DDD0942}" srcOrd="1" destOrd="0" presId="urn:microsoft.com/office/officeart/2008/layout/PictureAccentList"/>
    <dgm:cxn modelId="{6E732F91-54C8-4404-9E44-EF036C84A252}" type="presParOf" srcId="{5F276D6C-D184-4AAF-A127-B2FB864D262B}" destId="{35C1E96E-C9C5-4436-B98B-F6781542D243}" srcOrd="1" destOrd="0" presId="urn:microsoft.com/office/officeart/2008/layout/PictureAccentList"/>
    <dgm:cxn modelId="{1942909E-E464-42C0-A863-ABF5BB818F69}" type="presParOf" srcId="{35C1E96E-C9C5-4436-B98B-F6781542D243}" destId="{3F92D19B-3007-4FD7-8252-2FEC4D9D4F4B}" srcOrd="0" destOrd="0" presId="urn:microsoft.com/office/officeart/2008/layout/PictureAccentList"/>
    <dgm:cxn modelId="{08D0FB5A-41A4-4250-B4E8-F4B2B0C0F476}" type="presParOf" srcId="{35C1E96E-C9C5-4436-B98B-F6781542D243}" destId="{FD7D415E-FD2E-4821-9149-8DD5994D6F75}" srcOrd="1" destOrd="0" presId="urn:microsoft.com/office/officeart/2008/layout/PictureAccentList"/>
    <dgm:cxn modelId="{A11FB1F0-7903-42CB-875A-3E076C1D7AAF}" type="presParOf" srcId="{5F276D6C-D184-4AAF-A127-B2FB864D262B}" destId="{E8AE3110-7685-4ED8-A34D-F38FC8112C6D}" srcOrd="2" destOrd="0" presId="urn:microsoft.com/office/officeart/2008/layout/PictureAccentList"/>
    <dgm:cxn modelId="{872F2BB8-6DC5-43AD-BC00-3C562A71152D}" type="presParOf" srcId="{E8AE3110-7685-4ED8-A34D-F38FC8112C6D}" destId="{AC3696CF-2345-4B47-9C83-5807E01C7A00}" srcOrd="0" destOrd="0" presId="urn:microsoft.com/office/officeart/2008/layout/PictureAccentList"/>
    <dgm:cxn modelId="{3547D15A-DF04-4AE3-A607-EE15DF10098F}" type="presParOf" srcId="{E8AE3110-7685-4ED8-A34D-F38FC8112C6D}" destId="{C2DDF995-2637-4189-96A8-117312FC056C}" srcOrd="1" destOrd="0" presId="urn:microsoft.com/office/officeart/2008/layout/PictureAccentList"/>
    <dgm:cxn modelId="{7043447C-B27F-4E08-B17F-1075B2B9F238}" type="presParOf" srcId="{5F276D6C-D184-4AAF-A127-B2FB864D262B}" destId="{5465CEC9-B943-4EC7-AE0F-33BDB5A297E2}" srcOrd="3" destOrd="0" presId="urn:microsoft.com/office/officeart/2008/layout/PictureAccentList"/>
    <dgm:cxn modelId="{F59D1F55-B3D3-48B4-8276-A0EFC6B01F0B}" type="presParOf" srcId="{5465CEC9-B943-4EC7-AE0F-33BDB5A297E2}" destId="{06157FB5-08F5-4CEC-8B3C-E7013D38D08D}" srcOrd="0" destOrd="0" presId="urn:microsoft.com/office/officeart/2008/layout/PictureAccentList"/>
    <dgm:cxn modelId="{7CCEA9E7-F77C-4CBB-9ACB-D725A4018354}" type="presParOf" srcId="{5465CEC9-B943-4EC7-AE0F-33BDB5A297E2}" destId="{08BF31EE-C761-412D-A950-ADCA066F9442}" srcOrd="1" destOrd="0" presId="urn:microsoft.com/office/officeart/2008/layout/PictureAccentList"/>
    <dgm:cxn modelId="{32C8931E-5252-44D6-9819-EF7BD14ADC4D}" type="presParOf" srcId="{5F276D6C-D184-4AAF-A127-B2FB864D262B}" destId="{71C34844-7923-4D94-AD7E-D4ECB530DB7B}" srcOrd="4" destOrd="0" presId="urn:microsoft.com/office/officeart/2008/layout/PictureAccentList"/>
    <dgm:cxn modelId="{D63635BB-30B3-4F95-9B71-43D4D078802B}" type="presParOf" srcId="{71C34844-7923-4D94-AD7E-D4ECB530DB7B}" destId="{C65810B2-5622-4FCF-B305-CFC416BE8F72}" srcOrd="0" destOrd="0" presId="urn:microsoft.com/office/officeart/2008/layout/PictureAccentList"/>
    <dgm:cxn modelId="{D80A2392-5F54-410F-9AEB-38DC61BCAD7F}" type="presParOf" srcId="{71C34844-7923-4D94-AD7E-D4ECB530DB7B}" destId="{844D5969-DE29-49B2-8296-F86B0D267FFA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5.xml><?xml version="1.0" encoding="utf-8"?>
<dgm:dataModel xmlns:dgm="http://schemas.openxmlformats.org/drawingml/2006/diagram" xmlns:a="http://schemas.openxmlformats.org/drawingml/2006/main">
  <dgm:ptLst>
    <dgm:pt modelId="{2C968473-8B8A-49A7-AEF4-E757C13A7569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46122A5-80BC-46BE-B7FA-5A72B88A4E14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7</a:t>
          </a:r>
        </a:p>
      </dgm:t>
    </dgm:pt>
    <dgm:pt modelId="{2CD065C4-2ED8-4F22-A3BC-61D1F08DC35B}" type="parTrans" cxnId="{43D9BE9E-86D3-42C9-B3CF-760FC6EF3500}">
      <dgm:prSet/>
      <dgm:spPr/>
      <dgm:t>
        <a:bodyPr/>
        <a:lstStyle/>
        <a:p>
          <a:endParaRPr lang="en-US"/>
        </a:p>
      </dgm:t>
    </dgm:pt>
    <dgm:pt modelId="{D54F3B14-54F1-44AA-AAA6-0DD98537140E}" type="sibTrans" cxnId="{43D9BE9E-86D3-42C9-B3CF-760FC6EF3500}">
      <dgm:prSet/>
      <dgm:spPr/>
      <dgm:t>
        <a:bodyPr/>
        <a:lstStyle/>
        <a:p>
          <a:endParaRPr lang="en-US"/>
        </a:p>
      </dgm:t>
    </dgm:pt>
    <dgm:pt modelId="{8B7E6116-B91D-4E04-BC0F-B624B7CC423F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Automation</a:t>
          </a:r>
        </a:p>
      </dgm:t>
    </dgm:pt>
    <dgm:pt modelId="{25FE431C-BEC8-40CF-B95F-739B23287562}" type="parTrans" cxnId="{74A945C6-E985-4719-9C55-84A20FFDCE81}">
      <dgm:prSet/>
      <dgm:spPr/>
      <dgm:t>
        <a:bodyPr/>
        <a:lstStyle/>
        <a:p>
          <a:endParaRPr lang="en-US"/>
        </a:p>
      </dgm:t>
    </dgm:pt>
    <dgm:pt modelId="{55D33A72-B882-46CE-8CB3-2462A3068433}" type="sibTrans" cxnId="{74A945C6-E985-4719-9C55-84A20FFDCE81}">
      <dgm:prSet/>
      <dgm:spPr/>
      <dgm:t>
        <a:bodyPr/>
        <a:lstStyle/>
        <a:p>
          <a:endParaRPr lang="en-US"/>
        </a:p>
      </dgm:t>
    </dgm:pt>
    <dgm:pt modelId="{545928C8-23DF-4FBE-B8A5-1AC2F016FF25}" type="pres">
      <dgm:prSet presAssocID="{2C968473-8B8A-49A7-AEF4-E757C13A7569}" presName="linearFlow" presStyleCnt="0">
        <dgm:presLayoutVars>
          <dgm:dir/>
          <dgm:animLvl val="lvl"/>
          <dgm:resizeHandles val="exact"/>
        </dgm:presLayoutVars>
      </dgm:prSet>
      <dgm:spPr/>
    </dgm:pt>
    <dgm:pt modelId="{BA41C961-704B-45F8-9CB3-208258213B3C}" type="pres">
      <dgm:prSet presAssocID="{E46122A5-80BC-46BE-B7FA-5A72B88A4E14}" presName="composite" presStyleCnt="0"/>
      <dgm:spPr/>
    </dgm:pt>
    <dgm:pt modelId="{74DF203A-205C-4876-A3EC-785B11EADF40}" type="pres">
      <dgm:prSet presAssocID="{E46122A5-80BC-46BE-B7FA-5A72B88A4E14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08B4CD6F-20D5-4F26-B4EB-03CEFB0A79AD}" type="pres">
      <dgm:prSet presAssocID="{E46122A5-80BC-46BE-B7FA-5A72B88A4E14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8E939F43-B6C0-419D-84FE-3DCDFAA03501}" type="presOf" srcId="{8B7E6116-B91D-4E04-BC0F-B624B7CC423F}" destId="{08B4CD6F-20D5-4F26-B4EB-03CEFB0A79AD}" srcOrd="0" destOrd="0" presId="urn:microsoft.com/office/officeart/2005/8/layout/chevron2"/>
    <dgm:cxn modelId="{43D9BE9E-86D3-42C9-B3CF-760FC6EF3500}" srcId="{2C968473-8B8A-49A7-AEF4-E757C13A7569}" destId="{E46122A5-80BC-46BE-B7FA-5A72B88A4E14}" srcOrd="0" destOrd="0" parTransId="{2CD065C4-2ED8-4F22-A3BC-61D1F08DC35B}" sibTransId="{D54F3B14-54F1-44AA-AAA6-0DD98537140E}"/>
    <dgm:cxn modelId="{74A945C6-E985-4719-9C55-84A20FFDCE81}" srcId="{E46122A5-80BC-46BE-B7FA-5A72B88A4E14}" destId="{8B7E6116-B91D-4E04-BC0F-B624B7CC423F}" srcOrd="0" destOrd="0" parTransId="{25FE431C-BEC8-40CF-B95F-739B23287562}" sibTransId="{55D33A72-B882-46CE-8CB3-2462A3068433}"/>
    <dgm:cxn modelId="{6B6BA5EB-4DF8-41DB-953D-2B7C2F8D8D99}" type="presOf" srcId="{2C968473-8B8A-49A7-AEF4-E757C13A7569}" destId="{545928C8-23DF-4FBE-B8A5-1AC2F016FF25}" srcOrd="0" destOrd="0" presId="urn:microsoft.com/office/officeart/2005/8/layout/chevron2"/>
    <dgm:cxn modelId="{153B4FED-F57B-4D78-8ADA-CBD17937C576}" type="presOf" srcId="{E46122A5-80BC-46BE-B7FA-5A72B88A4E14}" destId="{74DF203A-205C-4876-A3EC-785B11EADF40}" srcOrd="0" destOrd="0" presId="urn:microsoft.com/office/officeart/2005/8/layout/chevron2"/>
    <dgm:cxn modelId="{0807DBA3-BC34-48A2-A617-530BDFBA4E59}" type="presParOf" srcId="{545928C8-23DF-4FBE-B8A5-1AC2F016FF25}" destId="{BA41C961-704B-45F8-9CB3-208258213B3C}" srcOrd="0" destOrd="0" presId="urn:microsoft.com/office/officeart/2005/8/layout/chevron2"/>
    <dgm:cxn modelId="{E22E59D6-F98E-41DC-B6E9-240B383A46C3}" type="presParOf" srcId="{BA41C961-704B-45F8-9CB3-208258213B3C}" destId="{74DF203A-205C-4876-A3EC-785B11EADF40}" srcOrd="0" destOrd="0" presId="urn:microsoft.com/office/officeart/2005/8/layout/chevron2"/>
    <dgm:cxn modelId="{DF50623E-AEF7-4FA5-A117-D9BB6C2158E6}" type="presParOf" srcId="{BA41C961-704B-45F8-9CB3-208258213B3C}" destId="{08B4CD6F-20D5-4F26-B4EB-03CEFB0A79A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6.xml><?xml version="1.0" encoding="utf-8"?>
<dgm:dataModel xmlns:dgm="http://schemas.openxmlformats.org/drawingml/2006/diagram" xmlns:a="http://schemas.openxmlformats.org/drawingml/2006/main">
  <dgm:ptLst>
    <dgm:pt modelId="{2C968473-8B8A-49A7-AEF4-E757C13A7569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3855544-9C61-49BA-AD47-BB5EF171C707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8</a:t>
          </a:r>
        </a:p>
      </dgm:t>
    </dgm:pt>
    <dgm:pt modelId="{C2094545-1D1A-46E7-9D27-45DDF1AF9C5B}" type="parTrans" cxnId="{5992A821-58BD-474D-AA81-BE28B2B17B26}">
      <dgm:prSet/>
      <dgm:spPr/>
      <dgm:t>
        <a:bodyPr/>
        <a:lstStyle/>
        <a:p>
          <a:endParaRPr lang="en-US"/>
        </a:p>
      </dgm:t>
    </dgm:pt>
    <dgm:pt modelId="{D35E05A3-D7B5-4442-AA11-AC6B15CC0A72}" type="sibTrans" cxnId="{5992A821-58BD-474D-AA81-BE28B2B17B26}">
      <dgm:prSet/>
      <dgm:spPr/>
      <dgm:t>
        <a:bodyPr/>
        <a:lstStyle/>
        <a:p>
          <a:endParaRPr lang="en-US"/>
        </a:p>
      </dgm:t>
    </dgm:pt>
    <dgm:pt modelId="{4F5F28C1-8D2E-468F-86DB-72D8E0DB5F9A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>
              <a:solidFill>
                <a:schemeClr val="tx2">
                  <a:lumMod val="25000"/>
                  <a:lumOff val="75000"/>
                </a:schemeClr>
              </a:solidFill>
            </a:rPr>
            <a:t>Web Application</a:t>
          </a:r>
          <a:endParaRPr lang="en-US" dirty="0">
            <a:solidFill>
              <a:schemeClr val="tx2">
                <a:lumMod val="25000"/>
                <a:lumOff val="75000"/>
              </a:schemeClr>
            </a:solidFill>
          </a:endParaRPr>
        </a:p>
      </dgm:t>
    </dgm:pt>
    <dgm:pt modelId="{026F6EB5-106C-4F1B-AE95-F44334B3A965}" type="parTrans" cxnId="{4DBC1A50-9573-416E-AFBA-D631FA6FB54D}">
      <dgm:prSet/>
      <dgm:spPr/>
      <dgm:t>
        <a:bodyPr/>
        <a:lstStyle/>
        <a:p>
          <a:endParaRPr lang="en-US"/>
        </a:p>
      </dgm:t>
    </dgm:pt>
    <dgm:pt modelId="{7B50FC29-6D0A-4301-BACD-B95BFA5D3B2B}" type="sibTrans" cxnId="{4DBC1A50-9573-416E-AFBA-D631FA6FB54D}">
      <dgm:prSet/>
      <dgm:spPr/>
      <dgm:t>
        <a:bodyPr/>
        <a:lstStyle/>
        <a:p>
          <a:endParaRPr lang="en-US"/>
        </a:p>
      </dgm:t>
    </dgm:pt>
    <dgm:pt modelId="{061DE3C0-7967-4940-81E8-1A8BFC5CE727}" type="pres">
      <dgm:prSet presAssocID="{2C968473-8B8A-49A7-AEF4-E757C13A7569}" presName="linearFlow" presStyleCnt="0">
        <dgm:presLayoutVars>
          <dgm:dir/>
          <dgm:animLvl val="lvl"/>
          <dgm:resizeHandles val="exact"/>
        </dgm:presLayoutVars>
      </dgm:prSet>
      <dgm:spPr/>
    </dgm:pt>
    <dgm:pt modelId="{CFA1961D-2894-4349-AFE6-74B6959C66BE}" type="pres">
      <dgm:prSet presAssocID="{D3855544-9C61-49BA-AD47-BB5EF171C707}" presName="composite" presStyleCnt="0"/>
      <dgm:spPr/>
    </dgm:pt>
    <dgm:pt modelId="{588590F4-D96D-4258-B643-11EA322739DB}" type="pres">
      <dgm:prSet presAssocID="{D3855544-9C61-49BA-AD47-BB5EF171C707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8DDCFB98-51F2-466C-9834-9DC3DD644ECB}" type="pres">
      <dgm:prSet presAssocID="{D3855544-9C61-49BA-AD47-BB5EF171C707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5992A821-58BD-474D-AA81-BE28B2B17B26}" srcId="{2C968473-8B8A-49A7-AEF4-E757C13A7569}" destId="{D3855544-9C61-49BA-AD47-BB5EF171C707}" srcOrd="0" destOrd="0" parTransId="{C2094545-1D1A-46E7-9D27-45DDF1AF9C5B}" sibTransId="{D35E05A3-D7B5-4442-AA11-AC6B15CC0A72}"/>
    <dgm:cxn modelId="{4DBC1A50-9573-416E-AFBA-D631FA6FB54D}" srcId="{D3855544-9C61-49BA-AD47-BB5EF171C707}" destId="{4F5F28C1-8D2E-468F-86DB-72D8E0DB5F9A}" srcOrd="0" destOrd="0" parTransId="{026F6EB5-106C-4F1B-AE95-F44334B3A965}" sibTransId="{7B50FC29-6D0A-4301-BACD-B95BFA5D3B2B}"/>
    <dgm:cxn modelId="{63B6C65A-5969-45D6-9FFA-1E6DD8A76175}" type="presOf" srcId="{D3855544-9C61-49BA-AD47-BB5EF171C707}" destId="{588590F4-D96D-4258-B643-11EA322739DB}" srcOrd="0" destOrd="0" presId="urn:microsoft.com/office/officeart/2005/8/layout/chevron2"/>
    <dgm:cxn modelId="{850054DF-6E47-4D5C-9B91-83046F4B4003}" type="presOf" srcId="{2C968473-8B8A-49A7-AEF4-E757C13A7569}" destId="{061DE3C0-7967-4940-81E8-1A8BFC5CE727}" srcOrd="0" destOrd="0" presId="urn:microsoft.com/office/officeart/2005/8/layout/chevron2"/>
    <dgm:cxn modelId="{73837AE1-0E56-424D-BBB5-3C6BA7201369}" type="presOf" srcId="{4F5F28C1-8D2E-468F-86DB-72D8E0DB5F9A}" destId="{8DDCFB98-51F2-466C-9834-9DC3DD644ECB}" srcOrd="0" destOrd="0" presId="urn:microsoft.com/office/officeart/2005/8/layout/chevron2"/>
    <dgm:cxn modelId="{452E3F09-940A-4426-9CAE-A676ABC3A67F}" type="presParOf" srcId="{061DE3C0-7967-4940-81E8-1A8BFC5CE727}" destId="{CFA1961D-2894-4349-AFE6-74B6959C66BE}" srcOrd="0" destOrd="0" presId="urn:microsoft.com/office/officeart/2005/8/layout/chevron2"/>
    <dgm:cxn modelId="{8D5A5774-007D-4831-8A73-E80E30FC7B79}" type="presParOf" srcId="{CFA1961D-2894-4349-AFE6-74B6959C66BE}" destId="{588590F4-D96D-4258-B643-11EA322739DB}" srcOrd="0" destOrd="0" presId="urn:microsoft.com/office/officeart/2005/8/layout/chevron2"/>
    <dgm:cxn modelId="{00EF2036-4DC7-4BC4-AE03-94ED8A9EE127}" type="presParOf" srcId="{CFA1961D-2894-4349-AFE6-74B6959C66BE}" destId="{8DDCFB98-51F2-466C-9834-9DC3DD644EC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C968473-8B8A-49A7-AEF4-E757C13A7569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46122A5-80BC-46BE-B7FA-5A72B88A4E14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2</a:t>
          </a:r>
          <a:r>
            <a:rPr lang="en-US" dirty="0"/>
            <a:t> </a:t>
          </a:r>
        </a:p>
      </dgm:t>
    </dgm:pt>
    <dgm:pt modelId="{2CD065C4-2ED8-4F22-A3BC-61D1F08DC35B}" type="parTrans" cxnId="{43D9BE9E-86D3-42C9-B3CF-760FC6EF3500}">
      <dgm:prSet/>
      <dgm:spPr/>
      <dgm:t>
        <a:bodyPr/>
        <a:lstStyle/>
        <a:p>
          <a:endParaRPr lang="en-US"/>
        </a:p>
      </dgm:t>
    </dgm:pt>
    <dgm:pt modelId="{D54F3B14-54F1-44AA-AAA6-0DD98537140E}" type="sibTrans" cxnId="{43D9BE9E-86D3-42C9-B3CF-760FC6EF3500}">
      <dgm:prSet/>
      <dgm:spPr/>
      <dgm:t>
        <a:bodyPr/>
        <a:lstStyle/>
        <a:p>
          <a:endParaRPr lang="en-US"/>
        </a:p>
      </dgm:t>
    </dgm:pt>
    <dgm:pt modelId="{8B7E6116-B91D-4E04-BC0F-B624B7CC423F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Mapping</a:t>
          </a:r>
        </a:p>
      </dgm:t>
    </dgm:pt>
    <dgm:pt modelId="{25FE431C-BEC8-40CF-B95F-739B23287562}" type="parTrans" cxnId="{74A945C6-E985-4719-9C55-84A20FFDCE81}">
      <dgm:prSet/>
      <dgm:spPr/>
      <dgm:t>
        <a:bodyPr/>
        <a:lstStyle/>
        <a:p>
          <a:endParaRPr lang="en-US"/>
        </a:p>
      </dgm:t>
    </dgm:pt>
    <dgm:pt modelId="{55D33A72-B882-46CE-8CB3-2462A3068433}" type="sibTrans" cxnId="{74A945C6-E985-4719-9C55-84A20FFDCE81}">
      <dgm:prSet/>
      <dgm:spPr/>
      <dgm:t>
        <a:bodyPr/>
        <a:lstStyle/>
        <a:p>
          <a:endParaRPr lang="en-US"/>
        </a:p>
      </dgm:t>
    </dgm:pt>
    <dgm:pt modelId="{77173D95-A58F-4DF7-A9AC-6854DE12EADF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endParaRPr lang="en-US" dirty="0">
            <a:solidFill>
              <a:schemeClr val="tx2">
                <a:lumMod val="25000"/>
                <a:lumOff val="75000"/>
              </a:schemeClr>
            </a:solidFill>
          </a:endParaRPr>
        </a:p>
      </dgm:t>
    </dgm:pt>
    <dgm:pt modelId="{71CD8940-B091-4AAA-ABAB-36A38508324A}" type="parTrans" cxnId="{86BC0079-FF14-4E66-9C57-8EFFA3BC9255}">
      <dgm:prSet/>
      <dgm:spPr/>
      <dgm:t>
        <a:bodyPr/>
        <a:lstStyle/>
        <a:p>
          <a:endParaRPr lang="en-US"/>
        </a:p>
      </dgm:t>
    </dgm:pt>
    <dgm:pt modelId="{4F0FAE97-46A9-465E-B53B-E2D72FC98B0F}" type="sibTrans" cxnId="{86BC0079-FF14-4E66-9C57-8EFFA3BC9255}">
      <dgm:prSet/>
      <dgm:spPr/>
      <dgm:t>
        <a:bodyPr/>
        <a:lstStyle/>
        <a:p>
          <a:endParaRPr lang="en-US"/>
        </a:p>
      </dgm:t>
    </dgm:pt>
    <dgm:pt modelId="{545928C8-23DF-4FBE-B8A5-1AC2F016FF25}" type="pres">
      <dgm:prSet presAssocID="{2C968473-8B8A-49A7-AEF4-E757C13A7569}" presName="linearFlow" presStyleCnt="0">
        <dgm:presLayoutVars>
          <dgm:dir/>
          <dgm:animLvl val="lvl"/>
          <dgm:resizeHandles val="exact"/>
        </dgm:presLayoutVars>
      </dgm:prSet>
      <dgm:spPr/>
    </dgm:pt>
    <dgm:pt modelId="{BA41C961-704B-45F8-9CB3-208258213B3C}" type="pres">
      <dgm:prSet presAssocID="{E46122A5-80BC-46BE-B7FA-5A72B88A4E14}" presName="composite" presStyleCnt="0"/>
      <dgm:spPr/>
    </dgm:pt>
    <dgm:pt modelId="{74DF203A-205C-4876-A3EC-785B11EADF40}" type="pres">
      <dgm:prSet presAssocID="{E46122A5-80BC-46BE-B7FA-5A72B88A4E14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08B4CD6F-20D5-4F26-B4EB-03CEFB0A79AD}" type="pres">
      <dgm:prSet presAssocID="{E46122A5-80BC-46BE-B7FA-5A72B88A4E14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98D8990F-5636-41A1-8B57-3E1A519C79E5}" type="presOf" srcId="{77173D95-A58F-4DF7-A9AC-6854DE12EADF}" destId="{08B4CD6F-20D5-4F26-B4EB-03CEFB0A79AD}" srcOrd="0" destOrd="1" presId="urn:microsoft.com/office/officeart/2005/8/layout/chevron2"/>
    <dgm:cxn modelId="{86BC0079-FF14-4E66-9C57-8EFFA3BC9255}" srcId="{E46122A5-80BC-46BE-B7FA-5A72B88A4E14}" destId="{77173D95-A58F-4DF7-A9AC-6854DE12EADF}" srcOrd="1" destOrd="0" parTransId="{71CD8940-B091-4AAA-ABAB-36A38508324A}" sibTransId="{4F0FAE97-46A9-465E-B53B-E2D72FC98B0F}"/>
    <dgm:cxn modelId="{7B542A8A-0703-4BC5-90A2-034A995C0ECA}" type="presOf" srcId="{8B7E6116-B91D-4E04-BC0F-B624B7CC423F}" destId="{08B4CD6F-20D5-4F26-B4EB-03CEFB0A79AD}" srcOrd="0" destOrd="0" presId="urn:microsoft.com/office/officeart/2005/8/layout/chevron2"/>
    <dgm:cxn modelId="{43D9BE9E-86D3-42C9-B3CF-760FC6EF3500}" srcId="{2C968473-8B8A-49A7-AEF4-E757C13A7569}" destId="{E46122A5-80BC-46BE-B7FA-5A72B88A4E14}" srcOrd="0" destOrd="0" parTransId="{2CD065C4-2ED8-4F22-A3BC-61D1F08DC35B}" sibTransId="{D54F3B14-54F1-44AA-AAA6-0DD98537140E}"/>
    <dgm:cxn modelId="{74A945C6-E985-4719-9C55-84A20FFDCE81}" srcId="{E46122A5-80BC-46BE-B7FA-5A72B88A4E14}" destId="{8B7E6116-B91D-4E04-BC0F-B624B7CC423F}" srcOrd="0" destOrd="0" parTransId="{25FE431C-BEC8-40CF-B95F-739B23287562}" sibTransId="{55D33A72-B882-46CE-8CB3-2462A3068433}"/>
    <dgm:cxn modelId="{1AD742E0-410D-4255-8C9F-907849642987}" type="presOf" srcId="{E46122A5-80BC-46BE-B7FA-5A72B88A4E14}" destId="{74DF203A-205C-4876-A3EC-785B11EADF40}" srcOrd="0" destOrd="0" presId="urn:microsoft.com/office/officeart/2005/8/layout/chevron2"/>
    <dgm:cxn modelId="{6B6BA5EB-4DF8-41DB-953D-2B7C2F8D8D99}" type="presOf" srcId="{2C968473-8B8A-49A7-AEF4-E757C13A7569}" destId="{545928C8-23DF-4FBE-B8A5-1AC2F016FF25}" srcOrd="0" destOrd="0" presId="urn:microsoft.com/office/officeart/2005/8/layout/chevron2"/>
    <dgm:cxn modelId="{B09AA43F-7DCF-4688-A74F-D4B9A58CBB8D}" type="presParOf" srcId="{545928C8-23DF-4FBE-B8A5-1AC2F016FF25}" destId="{BA41C961-704B-45F8-9CB3-208258213B3C}" srcOrd="0" destOrd="0" presId="urn:microsoft.com/office/officeart/2005/8/layout/chevron2"/>
    <dgm:cxn modelId="{1F268993-86B3-4B20-9433-D3E029C2512B}" type="presParOf" srcId="{BA41C961-704B-45F8-9CB3-208258213B3C}" destId="{74DF203A-205C-4876-A3EC-785B11EADF40}" srcOrd="0" destOrd="0" presId="urn:microsoft.com/office/officeart/2005/8/layout/chevron2"/>
    <dgm:cxn modelId="{A923192B-56B6-4BAD-BC6E-F161CEA0D8A6}" type="presParOf" srcId="{BA41C961-704B-45F8-9CB3-208258213B3C}" destId="{08B4CD6F-20D5-4F26-B4EB-03CEFB0A79A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C968473-8B8A-49A7-AEF4-E757C13A7569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3855544-9C61-49BA-AD47-BB5EF171C707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3</a:t>
          </a:r>
        </a:p>
      </dgm:t>
    </dgm:pt>
    <dgm:pt modelId="{C2094545-1D1A-46E7-9D27-45DDF1AF9C5B}" type="parTrans" cxnId="{5992A821-58BD-474D-AA81-BE28B2B17B26}">
      <dgm:prSet/>
      <dgm:spPr/>
      <dgm:t>
        <a:bodyPr/>
        <a:lstStyle/>
        <a:p>
          <a:endParaRPr lang="en-US"/>
        </a:p>
      </dgm:t>
    </dgm:pt>
    <dgm:pt modelId="{D35E05A3-D7B5-4442-AA11-AC6B15CC0A72}" type="sibTrans" cxnId="{5992A821-58BD-474D-AA81-BE28B2B17B26}">
      <dgm:prSet/>
      <dgm:spPr/>
      <dgm:t>
        <a:bodyPr/>
        <a:lstStyle/>
        <a:p>
          <a:endParaRPr lang="en-US"/>
        </a:p>
      </dgm:t>
    </dgm:pt>
    <dgm:pt modelId="{4F5F28C1-8D2E-468F-86DB-72D8E0DB5F9A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Database</a:t>
          </a:r>
        </a:p>
      </dgm:t>
    </dgm:pt>
    <dgm:pt modelId="{026F6EB5-106C-4F1B-AE95-F44334B3A965}" type="parTrans" cxnId="{4DBC1A50-9573-416E-AFBA-D631FA6FB54D}">
      <dgm:prSet/>
      <dgm:spPr/>
      <dgm:t>
        <a:bodyPr/>
        <a:lstStyle/>
        <a:p>
          <a:endParaRPr lang="en-US"/>
        </a:p>
      </dgm:t>
    </dgm:pt>
    <dgm:pt modelId="{7B50FC29-6D0A-4301-BACD-B95BFA5D3B2B}" type="sibTrans" cxnId="{4DBC1A50-9573-416E-AFBA-D631FA6FB54D}">
      <dgm:prSet/>
      <dgm:spPr/>
      <dgm:t>
        <a:bodyPr/>
        <a:lstStyle/>
        <a:p>
          <a:endParaRPr lang="en-US"/>
        </a:p>
      </dgm:t>
    </dgm:pt>
    <dgm:pt modelId="{061DE3C0-7967-4940-81E8-1A8BFC5CE727}" type="pres">
      <dgm:prSet presAssocID="{2C968473-8B8A-49A7-AEF4-E757C13A7569}" presName="linearFlow" presStyleCnt="0">
        <dgm:presLayoutVars>
          <dgm:dir/>
          <dgm:animLvl val="lvl"/>
          <dgm:resizeHandles val="exact"/>
        </dgm:presLayoutVars>
      </dgm:prSet>
      <dgm:spPr/>
    </dgm:pt>
    <dgm:pt modelId="{CFA1961D-2894-4349-AFE6-74B6959C66BE}" type="pres">
      <dgm:prSet presAssocID="{D3855544-9C61-49BA-AD47-BB5EF171C707}" presName="composite" presStyleCnt="0"/>
      <dgm:spPr/>
    </dgm:pt>
    <dgm:pt modelId="{588590F4-D96D-4258-B643-11EA322739DB}" type="pres">
      <dgm:prSet presAssocID="{D3855544-9C61-49BA-AD47-BB5EF171C707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8DDCFB98-51F2-466C-9834-9DC3DD644ECB}" type="pres">
      <dgm:prSet presAssocID="{D3855544-9C61-49BA-AD47-BB5EF171C707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5992A821-58BD-474D-AA81-BE28B2B17B26}" srcId="{2C968473-8B8A-49A7-AEF4-E757C13A7569}" destId="{D3855544-9C61-49BA-AD47-BB5EF171C707}" srcOrd="0" destOrd="0" parTransId="{C2094545-1D1A-46E7-9D27-45DDF1AF9C5B}" sibTransId="{D35E05A3-D7B5-4442-AA11-AC6B15CC0A72}"/>
    <dgm:cxn modelId="{4DBC1A50-9573-416E-AFBA-D631FA6FB54D}" srcId="{D3855544-9C61-49BA-AD47-BB5EF171C707}" destId="{4F5F28C1-8D2E-468F-86DB-72D8E0DB5F9A}" srcOrd="0" destOrd="0" parTransId="{026F6EB5-106C-4F1B-AE95-F44334B3A965}" sibTransId="{7B50FC29-6D0A-4301-BACD-B95BFA5D3B2B}"/>
    <dgm:cxn modelId="{63B6C65A-5969-45D6-9FFA-1E6DD8A76175}" type="presOf" srcId="{D3855544-9C61-49BA-AD47-BB5EF171C707}" destId="{588590F4-D96D-4258-B643-11EA322739DB}" srcOrd="0" destOrd="0" presId="urn:microsoft.com/office/officeart/2005/8/layout/chevron2"/>
    <dgm:cxn modelId="{850054DF-6E47-4D5C-9B91-83046F4B4003}" type="presOf" srcId="{2C968473-8B8A-49A7-AEF4-E757C13A7569}" destId="{061DE3C0-7967-4940-81E8-1A8BFC5CE727}" srcOrd="0" destOrd="0" presId="urn:microsoft.com/office/officeart/2005/8/layout/chevron2"/>
    <dgm:cxn modelId="{73837AE1-0E56-424D-BBB5-3C6BA7201369}" type="presOf" srcId="{4F5F28C1-8D2E-468F-86DB-72D8E0DB5F9A}" destId="{8DDCFB98-51F2-466C-9834-9DC3DD644ECB}" srcOrd="0" destOrd="0" presId="urn:microsoft.com/office/officeart/2005/8/layout/chevron2"/>
    <dgm:cxn modelId="{452E3F09-940A-4426-9CAE-A676ABC3A67F}" type="presParOf" srcId="{061DE3C0-7967-4940-81E8-1A8BFC5CE727}" destId="{CFA1961D-2894-4349-AFE6-74B6959C66BE}" srcOrd="0" destOrd="0" presId="urn:microsoft.com/office/officeart/2005/8/layout/chevron2"/>
    <dgm:cxn modelId="{8D5A5774-007D-4831-8A73-E80E30FC7B79}" type="presParOf" srcId="{CFA1961D-2894-4349-AFE6-74B6959C66BE}" destId="{588590F4-D96D-4258-B643-11EA322739DB}" srcOrd="0" destOrd="0" presId="urn:microsoft.com/office/officeart/2005/8/layout/chevron2"/>
    <dgm:cxn modelId="{00EF2036-4DC7-4BC4-AE03-94ED8A9EE127}" type="presParOf" srcId="{CFA1961D-2894-4349-AFE6-74B6959C66BE}" destId="{8DDCFB98-51F2-466C-9834-9DC3DD644EC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92743C-08EF-41F7-BFDE-B70445B00929}">
      <dsp:nvSpPr>
        <dsp:cNvPr id="0" name=""/>
        <dsp:cNvSpPr/>
      </dsp:nvSpPr>
      <dsp:spPr>
        <a:xfrm rot="1593567">
          <a:off x="696681" y="3297049"/>
          <a:ext cx="2657341" cy="2251549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10000" b="-10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E1D573-90D7-42FA-AC51-3B63243B6333}">
      <dsp:nvSpPr>
        <dsp:cNvPr id="0" name=""/>
        <dsp:cNvSpPr/>
      </dsp:nvSpPr>
      <dsp:spPr>
        <a:xfrm>
          <a:off x="2309891" y="2415903"/>
          <a:ext cx="1260072" cy="1311486"/>
        </a:xfrm>
        <a:prstGeom prst="roundRect">
          <a:avLst/>
        </a:prstGeom>
        <a:solidFill>
          <a:schemeClr val="accent2">
            <a:alpha val="50000"/>
          </a:schemeClr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  <a:scene3d>
          <a:camera prst="isometricOffAxis1Right"/>
          <a:lightRig rig="threePt" dir="t"/>
        </a:scene3d>
        <a:sp3d>
          <a:bevelT prst="convex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Computer Systems Engineering - 2023</a:t>
          </a:r>
          <a:endParaRPr lang="en-US" sz="1100" kern="1200" dirty="0"/>
        </a:p>
      </dsp:txBody>
      <dsp:txXfrm>
        <a:off x="2371403" y="2477415"/>
        <a:ext cx="1137048" cy="1188462"/>
      </dsp:txXfrm>
    </dsp:sp>
    <dsp:sp modelId="{BFC06B68-9BAB-4ED5-91CE-E54F8755B0B6}">
      <dsp:nvSpPr>
        <dsp:cNvPr id="0" name=""/>
        <dsp:cNvSpPr/>
      </dsp:nvSpPr>
      <dsp:spPr>
        <a:xfrm>
          <a:off x="6410" y="1671504"/>
          <a:ext cx="2657341" cy="387707"/>
        </a:xfrm>
        <a:prstGeom prst="roundRect">
          <a:avLst/>
        </a:prstGeom>
        <a:solidFill>
          <a:srgbClr val="741E1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Ibrahim </a:t>
          </a:r>
          <a:r>
            <a:rPr lang="en-US" sz="1500" kern="1200" dirty="0" err="1"/>
            <a:t>Abdelazeam</a:t>
          </a:r>
          <a:endParaRPr lang="en-US" sz="1500" kern="1200" dirty="0"/>
        </a:p>
      </dsp:txBody>
      <dsp:txXfrm>
        <a:off x="25336" y="1690430"/>
        <a:ext cx="2619489" cy="349855"/>
      </dsp:txXfrm>
    </dsp:sp>
    <dsp:sp modelId="{B3CA33E6-BC72-48D2-8ED4-FB4E5AA1D70D}">
      <dsp:nvSpPr>
        <dsp:cNvPr id="0" name=""/>
        <dsp:cNvSpPr/>
      </dsp:nvSpPr>
      <dsp:spPr>
        <a:xfrm rot="17762520">
          <a:off x="276602" y="-426249"/>
          <a:ext cx="2657341" cy="2251549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l="-6000" r="-6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34F49E-9561-48F5-9AEC-BA0716DD373E}">
      <dsp:nvSpPr>
        <dsp:cNvPr id="0" name=""/>
        <dsp:cNvSpPr/>
      </dsp:nvSpPr>
      <dsp:spPr>
        <a:xfrm>
          <a:off x="6847294" y="2415903"/>
          <a:ext cx="1260072" cy="1311486"/>
        </a:xfrm>
        <a:prstGeom prst="roundRect">
          <a:avLst/>
        </a:prstGeom>
        <a:solidFill>
          <a:schemeClr val="accent2">
            <a:alpha val="50000"/>
          </a:schemeClr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  <a:scene3d>
          <a:camera prst="isometricOffAxis1Right"/>
          <a:lightRig rig="threePt" dir="t"/>
        </a:scene3d>
        <a:sp3d>
          <a:bevelT prst="convex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Computer Systems Engineering- 2023</a:t>
          </a:r>
          <a:endParaRPr lang="en-US" sz="1100" kern="1200" dirty="0"/>
        </a:p>
      </dsp:txBody>
      <dsp:txXfrm>
        <a:off x="6908806" y="2477415"/>
        <a:ext cx="1137048" cy="1188462"/>
      </dsp:txXfrm>
    </dsp:sp>
    <dsp:sp modelId="{5FAE065A-724A-4820-9FD0-039AC8D14899}">
      <dsp:nvSpPr>
        <dsp:cNvPr id="0" name=""/>
        <dsp:cNvSpPr/>
      </dsp:nvSpPr>
      <dsp:spPr>
        <a:xfrm>
          <a:off x="4543814" y="1671504"/>
          <a:ext cx="2657341" cy="387707"/>
        </a:xfrm>
        <a:prstGeom prst="rect">
          <a:avLst/>
        </a:prstGeom>
        <a:solidFill>
          <a:srgbClr val="741E1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Mahmoud Mohamed</a:t>
          </a:r>
        </a:p>
      </dsp:txBody>
      <dsp:txXfrm>
        <a:off x="4543814" y="1671504"/>
        <a:ext cx="2657341" cy="387707"/>
      </dsp:txXfrm>
    </dsp:sp>
    <dsp:sp modelId="{BDA6E5F1-0CF6-437E-A16C-8B6985F8BECF}">
      <dsp:nvSpPr>
        <dsp:cNvPr id="0" name=""/>
        <dsp:cNvSpPr/>
      </dsp:nvSpPr>
      <dsp:spPr>
        <a:xfrm>
          <a:off x="6978356" y="3772330"/>
          <a:ext cx="2657341" cy="2251549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 l="-6000" r="-6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6F8044-50EA-4B90-BF66-D2E7D26973FA}">
      <dsp:nvSpPr>
        <dsp:cNvPr id="0" name=""/>
        <dsp:cNvSpPr/>
      </dsp:nvSpPr>
      <dsp:spPr>
        <a:xfrm rot="18663483">
          <a:off x="11384698" y="2415903"/>
          <a:ext cx="1260072" cy="1311486"/>
        </a:xfrm>
        <a:prstGeom prst="roundRect">
          <a:avLst/>
        </a:prstGeom>
        <a:solidFill>
          <a:schemeClr val="accent2">
            <a:alpha val="50000"/>
          </a:schemeClr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  <a:scene3d>
          <a:camera prst="isometricOffAxis1Right"/>
          <a:lightRig rig="threePt" dir="t"/>
        </a:scene3d>
        <a:sp3d>
          <a:bevelT prst="convex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Computer Systems Engineering- 2023</a:t>
          </a:r>
        </a:p>
      </dsp:txBody>
      <dsp:txXfrm>
        <a:off x="11446210" y="2477415"/>
        <a:ext cx="1137048" cy="1188462"/>
      </dsp:txXfrm>
    </dsp:sp>
    <dsp:sp modelId="{AE66D00F-4B5C-488A-83F4-5ED008B73962}">
      <dsp:nvSpPr>
        <dsp:cNvPr id="0" name=""/>
        <dsp:cNvSpPr/>
      </dsp:nvSpPr>
      <dsp:spPr>
        <a:xfrm rot="2961999">
          <a:off x="9081217" y="1671504"/>
          <a:ext cx="2657341" cy="387707"/>
        </a:xfrm>
        <a:prstGeom prst="rect">
          <a:avLst/>
        </a:prstGeom>
        <a:solidFill>
          <a:srgbClr val="741E1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Haitham Fathy</a:t>
          </a:r>
        </a:p>
      </dsp:txBody>
      <dsp:txXfrm>
        <a:off x="9081217" y="1671504"/>
        <a:ext cx="2657341" cy="387707"/>
      </dsp:txXfrm>
    </dsp:sp>
    <dsp:sp modelId="{8CA80478-8CA3-41F0-A44C-D55CF8DF114D}">
      <dsp:nvSpPr>
        <dsp:cNvPr id="0" name=""/>
        <dsp:cNvSpPr/>
      </dsp:nvSpPr>
      <dsp:spPr>
        <a:xfrm rot="1574874">
          <a:off x="13181833" y="471532"/>
          <a:ext cx="2657341" cy="2251549"/>
        </a:xfrm>
        <a:prstGeom prst="rect">
          <a:avLst/>
        </a:prstGeom>
        <a:blipFill>
          <a:blip xmlns:r="http://schemas.openxmlformats.org/officeDocument/2006/relationships" r:embed="rId4"/>
          <a:srcRect/>
          <a:stretch>
            <a:fillRect t="-1000" b="-1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603D96-C2D0-448C-8829-18051187E686}">
      <dsp:nvSpPr>
        <dsp:cNvPr id="0" name=""/>
        <dsp:cNvSpPr/>
      </dsp:nvSpPr>
      <dsp:spPr>
        <a:xfrm>
          <a:off x="15922101" y="2415903"/>
          <a:ext cx="1260072" cy="1311486"/>
        </a:xfrm>
        <a:prstGeom prst="roundRect">
          <a:avLst/>
        </a:prstGeom>
        <a:solidFill>
          <a:schemeClr val="accent2">
            <a:alpha val="50000"/>
          </a:schemeClr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  <a:scene3d>
          <a:camera prst="isometricOffAxis1Right"/>
          <a:lightRig rig="threePt" dir="t"/>
        </a:scene3d>
        <a:sp3d>
          <a:bevelT prst="convex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Navigation Science &amp; Space Technology  -2024</a:t>
          </a:r>
        </a:p>
      </dsp:txBody>
      <dsp:txXfrm>
        <a:off x="15983613" y="2477415"/>
        <a:ext cx="1137048" cy="1188462"/>
      </dsp:txXfrm>
    </dsp:sp>
    <dsp:sp modelId="{23F6A58F-0B2E-4716-A645-52F17E4210CF}">
      <dsp:nvSpPr>
        <dsp:cNvPr id="0" name=""/>
        <dsp:cNvSpPr/>
      </dsp:nvSpPr>
      <dsp:spPr>
        <a:xfrm>
          <a:off x="17510696" y="908332"/>
          <a:ext cx="2657341" cy="387707"/>
        </a:xfrm>
        <a:prstGeom prst="rect">
          <a:avLst/>
        </a:prstGeom>
        <a:solidFill>
          <a:srgbClr val="741E1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Ahmed Arab</a:t>
          </a:r>
        </a:p>
      </dsp:txBody>
      <dsp:txXfrm>
        <a:off x="17510696" y="908332"/>
        <a:ext cx="2657341" cy="387707"/>
      </dsp:txXfrm>
    </dsp:sp>
    <dsp:sp modelId="{7E5A8BDE-F260-4D3C-AFD8-FACB24C2E5C6}">
      <dsp:nvSpPr>
        <dsp:cNvPr id="0" name=""/>
        <dsp:cNvSpPr/>
      </dsp:nvSpPr>
      <dsp:spPr>
        <a:xfrm rot="3608251">
          <a:off x="16960273" y="587024"/>
          <a:ext cx="2657341" cy="2251549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l="-6000" r="-6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5CD689-BEB2-4590-B0C7-B5BEE97B3E83}">
      <dsp:nvSpPr>
        <dsp:cNvPr id="0" name=""/>
        <dsp:cNvSpPr/>
      </dsp:nvSpPr>
      <dsp:spPr>
        <a:xfrm>
          <a:off x="20459504" y="2415903"/>
          <a:ext cx="1260072" cy="1311486"/>
        </a:xfrm>
        <a:prstGeom prst="roundRect">
          <a:avLst/>
        </a:prstGeom>
        <a:solidFill>
          <a:schemeClr val="accent2">
            <a:alpha val="50000"/>
          </a:schemeClr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  <a:scene3d>
          <a:camera prst="isometricOffAxis1Right"/>
          <a:lightRig rig="threePt" dir="t"/>
        </a:scene3d>
        <a:sp3d>
          <a:bevelT prst="convex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Computer Systems Engineering -2023</a:t>
          </a:r>
        </a:p>
      </dsp:txBody>
      <dsp:txXfrm>
        <a:off x="20521016" y="2477415"/>
        <a:ext cx="1137048" cy="1188462"/>
      </dsp:txXfrm>
    </dsp:sp>
    <dsp:sp modelId="{A17940CF-A44B-48FC-9B2A-97776655727C}">
      <dsp:nvSpPr>
        <dsp:cNvPr id="0" name=""/>
        <dsp:cNvSpPr/>
      </dsp:nvSpPr>
      <dsp:spPr>
        <a:xfrm>
          <a:off x="18156024" y="1671504"/>
          <a:ext cx="2657341" cy="387707"/>
        </a:xfrm>
        <a:prstGeom prst="rect">
          <a:avLst/>
        </a:prstGeom>
        <a:solidFill>
          <a:srgbClr val="741E1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Ziad Mohamed</a:t>
          </a:r>
          <a:endParaRPr lang="en-US" sz="1500" kern="1200" dirty="0"/>
        </a:p>
      </dsp:txBody>
      <dsp:txXfrm>
        <a:off x="18156024" y="1671504"/>
        <a:ext cx="2657341" cy="38770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F24077-441A-4431-9D94-94226391C054}">
      <dsp:nvSpPr>
        <dsp:cNvPr id="0" name=""/>
        <dsp:cNvSpPr/>
      </dsp:nvSpPr>
      <dsp:spPr>
        <a:xfrm>
          <a:off x="2890704" y="6225264"/>
          <a:ext cx="150846" cy="150846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FDA0215-FD88-4DF6-BC75-DA67326104F2}">
      <dsp:nvSpPr>
        <dsp:cNvPr id="0" name=""/>
        <dsp:cNvSpPr/>
      </dsp:nvSpPr>
      <dsp:spPr>
        <a:xfrm>
          <a:off x="2554686" y="6378482"/>
          <a:ext cx="150846" cy="150846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A6B705F-ACEE-46E2-BC2C-4B3568D98B0B}">
      <dsp:nvSpPr>
        <dsp:cNvPr id="0" name=""/>
        <dsp:cNvSpPr/>
      </dsp:nvSpPr>
      <dsp:spPr>
        <a:xfrm>
          <a:off x="2208732" y="6504620"/>
          <a:ext cx="150846" cy="150846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6A60463-E432-4AE4-B549-A85F01C8D0E7}">
      <dsp:nvSpPr>
        <dsp:cNvPr id="0" name=""/>
        <dsp:cNvSpPr/>
      </dsp:nvSpPr>
      <dsp:spPr>
        <a:xfrm>
          <a:off x="1852842" y="6602965"/>
          <a:ext cx="150846" cy="150846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DA53A97-B691-4CB2-B143-18CD4AF76A61}">
      <dsp:nvSpPr>
        <dsp:cNvPr id="0" name=""/>
        <dsp:cNvSpPr/>
      </dsp:nvSpPr>
      <dsp:spPr>
        <a:xfrm>
          <a:off x="4461499" y="4945358"/>
          <a:ext cx="150846" cy="150846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5F482C0-0B95-40FF-9013-8C81EEF20296}">
      <dsp:nvSpPr>
        <dsp:cNvPr id="0" name=""/>
        <dsp:cNvSpPr/>
      </dsp:nvSpPr>
      <dsp:spPr>
        <a:xfrm>
          <a:off x="5357548" y="3067544"/>
          <a:ext cx="150846" cy="150846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EC5AE05-E3E5-44E0-B51B-F9C6FE43102C}">
      <dsp:nvSpPr>
        <dsp:cNvPr id="0" name=""/>
        <dsp:cNvSpPr/>
      </dsp:nvSpPr>
      <dsp:spPr>
        <a:xfrm>
          <a:off x="5115470" y="724375"/>
          <a:ext cx="150846" cy="150846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FB35DF3-26B2-463B-A4EB-30FA4C236DE1}">
      <dsp:nvSpPr>
        <dsp:cNvPr id="0" name=""/>
        <dsp:cNvSpPr/>
      </dsp:nvSpPr>
      <dsp:spPr>
        <a:xfrm>
          <a:off x="5330449" y="571869"/>
          <a:ext cx="150846" cy="150846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E3B25D6-78B3-4687-9287-520018E72754}">
      <dsp:nvSpPr>
        <dsp:cNvPr id="0" name=""/>
        <dsp:cNvSpPr/>
      </dsp:nvSpPr>
      <dsp:spPr>
        <a:xfrm>
          <a:off x="5545429" y="419363"/>
          <a:ext cx="150846" cy="150846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A9F6ADA-70DD-43BE-B71A-40E9FEEB4E50}">
      <dsp:nvSpPr>
        <dsp:cNvPr id="0" name=""/>
        <dsp:cNvSpPr/>
      </dsp:nvSpPr>
      <dsp:spPr>
        <a:xfrm>
          <a:off x="5760408" y="571869"/>
          <a:ext cx="150846" cy="150846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4F122C6-2A67-4EF7-A04B-501DC1F9F92C}">
      <dsp:nvSpPr>
        <dsp:cNvPr id="0" name=""/>
        <dsp:cNvSpPr/>
      </dsp:nvSpPr>
      <dsp:spPr>
        <a:xfrm>
          <a:off x="5976291" y="724375"/>
          <a:ext cx="150846" cy="150846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053DA88-589A-4FF2-9A84-50931D9B06CA}">
      <dsp:nvSpPr>
        <dsp:cNvPr id="0" name=""/>
        <dsp:cNvSpPr/>
      </dsp:nvSpPr>
      <dsp:spPr>
        <a:xfrm>
          <a:off x="5545429" y="741478"/>
          <a:ext cx="150846" cy="150846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389F1BC-A2BA-4AF7-9ACD-B4AF44F37956}">
      <dsp:nvSpPr>
        <dsp:cNvPr id="0" name=""/>
        <dsp:cNvSpPr/>
      </dsp:nvSpPr>
      <dsp:spPr>
        <a:xfrm>
          <a:off x="5545429" y="1063592"/>
          <a:ext cx="150846" cy="150846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52AE369-112F-4579-A05D-5D91F8F6FA7B}">
      <dsp:nvSpPr>
        <dsp:cNvPr id="0" name=""/>
        <dsp:cNvSpPr/>
      </dsp:nvSpPr>
      <dsp:spPr>
        <a:xfrm>
          <a:off x="5611361" y="4424253"/>
          <a:ext cx="3247272" cy="87084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7339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Database Creation  </a:t>
          </a:r>
        </a:p>
      </dsp:txBody>
      <dsp:txXfrm>
        <a:off x="5653872" y="4466764"/>
        <a:ext cx="3162250" cy="785827"/>
      </dsp:txXfrm>
    </dsp:sp>
    <dsp:sp modelId="{A3318EA5-2555-4A9C-8220-4AF621EE3D09}">
      <dsp:nvSpPr>
        <dsp:cNvPr id="0" name=""/>
        <dsp:cNvSpPr/>
      </dsp:nvSpPr>
      <dsp:spPr>
        <a:xfrm>
          <a:off x="681036" y="397949"/>
          <a:ext cx="1505758" cy="150581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5703C35-94B0-4C79-94C3-299F3B60DF22}">
      <dsp:nvSpPr>
        <dsp:cNvPr id="0" name=""/>
        <dsp:cNvSpPr/>
      </dsp:nvSpPr>
      <dsp:spPr>
        <a:xfrm>
          <a:off x="203014" y="2994146"/>
          <a:ext cx="3247272" cy="87084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7339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 Generation</a:t>
          </a:r>
        </a:p>
      </dsp:txBody>
      <dsp:txXfrm>
        <a:off x="245525" y="3036657"/>
        <a:ext cx="3162250" cy="785827"/>
      </dsp:txXfrm>
    </dsp:sp>
    <dsp:sp modelId="{F7FAB569-7DCE-4BE1-B98D-AC6B5188BFA5}">
      <dsp:nvSpPr>
        <dsp:cNvPr id="0" name=""/>
        <dsp:cNvSpPr/>
      </dsp:nvSpPr>
      <dsp:spPr>
        <a:xfrm>
          <a:off x="1944507" y="6690120"/>
          <a:ext cx="1505758" cy="150581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577AF5C-E76D-4315-8371-1F3B524B7806}">
      <dsp:nvSpPr>
        <dsp:cNvPr id="0" name=""/>
        <dsp:cNvSpPr/>
      </dsp:nvSpPr>
      <dsp:spPr>
        <a:xfrm>
          <a:off x="4903952" y="7325085"/>
          <a:ext cx="3247272" cy="87084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7339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Procedures </a:t>
          </a:r>
        </a:p>
      </dsp:txBody>
      <dsp:txXfrm>
        <a:off x="4946463" y="7367596"/>
        <a:ext cx="3162250" cy="785827"/>
      </dsp:txXfrm>
    </dsp:sp>
    <dsp:sp modelId="{E91E2F6F-ADCA-41F8-98DF-D5C1D49374E7}">
      <dsp:nvSpPr>
        <dsp:cNvPr id="0" name=""/>
        <dsp:cNvSpPr/>
      </dsp:nvSpPr>
      <dsp:spPr>
        <a:xfrm>
          <a:off x="4248326" y="3342864"/>
          <a:ext cx="1505758" cy="150581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16000" b="-16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6AE1102C-4522-4B1F-9D2F-D72B07D31315}">
      <dsp:nvSpPr>
        <dsp:cNvPr id="0" name=""/>
        <dsp:cNvSpPr/>
      </dsp:nvSpPr>
      <dsp:spPr>
        <a:xfrm rot="18052156">
          <a:off x="5693114" y="2222233"/>
          <a:ext cx="3247272" cy="87084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7339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Triggers</a:t>
          </a:r>
          <a:endParaRPr lang="en-US" sz="2300" kern="1200" dirty="0"/>
        </a:p>
      </dsp:txBody>
      <dsp:txXfrm>
        <a:off x="5735625" y="2264744"/>
        <a:ext cx="3162250" cy="785827"/>
      </dsp:txXfrm>
    </dsp:sp>
    <dsp:sp modelId="{52797B5E-AEC0-464F-B582-8CB37E24938F}">
      <dsp:nvSpPr>
        <dsp:cNvPr id="0" name=""/>
        <dsp:cNvSpPr/>
      </dsp:nvSpPr>
      <dsp:spPr>
        <a:xfrm flipH="1">
          <a:off x="3450270" y="1368688"/>
          <a:ext cx="3440930" cy="1505814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16000" b="-16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DF203A-205C-4876-A3EC-785B11EADF40}">
      <dsp:nvSpPr>
        <dsp:cNvPr id="0" name=""/>
        <dsp:cNvSpPr/>
      </dsp:nvSpPr>
      <dsp:spPr>
        <a:xfrm rot="5400000">
          <a:off x="-163478" y="163478"/>
          <a:ext cx="1089854" cy="762897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2</a:t>
          </a:r>
          <a:r>
            <a:rPr lang="en-US" sz="2100" kern="1200" dirty="0"/>
            <a:t> </a:t>
          </a:r>
        </a:p>
      </dsp:txBody>
      <dsp:txXfrm rot="-5400000">
        <a:off x="1" y="381449"/>
        <a:ext cx="762897" cy="326957"/>
      </dsp:txXfrm>
    </dsp:sp>
    <dsp:sp modelId="{08B4CD6F-20D5-4F26-B4EB-03CEFB0A79AD}">
      <dsp:nvSpPr>
        <dsp:cNvPr id="0" name=""/>
        <dsp:cNvSpPr/>
      </dsp:nvSpPr>
      <dsp:spPr>
        <a:xfrm rot="5400000">
          <a:off x="4714208" y="-3951310"/>
          <a:ext cx="708405" cy="8611026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chemeClr val="tx2">
                  <a:lumMod val="25000"/>
                  <a:lumOff val="75000"/>
                </a:schemeClr>
              </a:solidFill>
            </a:rPr>
            <a:t>Mapping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>
            <a:solidFill>
              <a:schemeClr val="tx2">
                <a:lumMod val="25000"/>
                <a:lumOff val="75000"/>
              </a:schemeClr>
            </a:solidFill>
          </a:endParaRPr>
        </a:p>
      </dsp:txBody>
      <dsp:txXfrm rot="-5400000">
        <a:off x="762898" y="34581"/>
        <a:ext cx="8576445" cy="63924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8590F4-D96D-4258-B643-11EA322739DB}">
      <dsp:nvSpPr>
        <dsp:cNvPr id="0" name=""/>
        <dsp:cNvSpPr/>
      </dsp:nvSpPr>
      <dsp:spPr>
        <a:xfrm rot="5400000">
          <a:off x="-163477" y="163477"/>
          <a:ext cx="1089853" cy="762897"/>
        </a:xfrm>
        <a:prstGeom prst="chevron">
          <a:avLst/>
        </a:prstGeom>
        <a:solidFill>
          <a:srgbClr val="59151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3</a:t>
          </a:r>
        </a:p>
      </dsp:txBody>
      <dsp:txXfrm rot="-5400000">
        <a:off x="2" y="381448"/>
        <a:ext cx="762897" cy="326956"/>
      </dsp:txXfrm>
    </dsp:sp>
    <dsp:sp modelId="{8DDCFB98-51F2-466C-9834-9DC3DD644ECB}">
      <dsp:nvSpPr>
        <dsp:cNvPr id="0" name=""/>
        <dsp:cNvSpPr/>
      </dsp:nvSpPr>
      <dsp:spPr>
        <a:xfrm rot="5400000">
          <a:off x="4359473" y="-3596576"/>
          <a:ext cx="708404" cy="7901557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>
              <a:solidFill>
                <a:schemeClr val="tx2">
                  <a:lumMod val="25000"/>
                  <a:lumOff val="75000"/>
                </a:schemeClr>
              </a:solidFill>
            </a:rPr>
            <a:t>Database</a:t>
          </a:r>
        </a:p>
      </dsp:txBody>
      <dsp:txXfrm rot="-5400000">
        <a:off x="762897" y="34581"/>
        <a:ext cx="7866976" cy="63924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F24077-441A-4431-9D94-94226391C054}">
      <dsp:nvSpPr>
        <dsp:cNvPr id="0" name=""/>
        <dsp:cNvSpPr/>
      </dsp:nvSpPr>
      <dsp:spPr>
        <a:xfrm>
          <a:off x="2229920" y="4514643"/>
          <a:ext cx="116364" cy="116364"/>
        </a:xfrm>
        <a:prstGeom prst="ellipse">
          <a:avLst/>
        </a:prstGeom>
        <a:solidFill>
          <a:schemeClr val="tx2"/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FDA0215-FD88-4DF6-BC75-DA67326104F2}">
      <dsp:nvSpPr>
        <dsp:cNvPr id="0" name=""/>
        <dsp:cNvSpPr/>
      </dsp:nvSpPr>
      <dsp:spPr>
        <a:xfrm>
          <a:off x="1970712" y="4632837"/>
          <a:ext cx="116364" cy="116364"/>
        </a:xfrm>
        <a:prstGeom prst="ellipse">
          <a:avLst/>
        </a:prstGeom>
        <a:solidFill>
          <a:schemeClr val="tx2"/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A6B705F-ACEE-46E2-BC2C-4B3568D98B0B}">
      <dsp:nvSpPr>
        <dsp:cNvPr id="0" name=""/>
        <dsp:cNvSpPr/>
      </dsp:nvSpPr>
      <dsp:spPr>
        <a:xfrm>
          <a:off x="1703839" y="4730141"/>
          <a:ext cx="116364" cy="116364"/>
        </a:xfrm>
        <a:prstGeom prst="ellipse">
          <a:avLst/>
        </a:prstGeom>
        <a:solidFill>
          <a:schemeClr val="tx2"/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6A60463-E432-4AE4-B549-A85F01C8D0E7}">
      <dsp:nvSpPr>
        <dsp:cNvPr id="0" name=""/>
        <dsp:cNvSpPr/>
      </dsp:nvSpPr>
      <dsp:spPr>
        <a:xfrm>
          <a:off x="1429302" y="4806005"/>
          <a:ext cx="116364" cy="116364"/>
        </a:xfrm>
        <a:prstGeom prst="ellipse">
          <a:avLst/>
        </a:prstGeom>
        <a:solidFill>
          <a:schemeClr val="tx2"/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DA53A97-B691-4CB2-B143-18CD4AF76A61}">
      <dsp:nvSpPr>
        <dsp:cNvPr id="0" name=""/>
        <dsp:cNvSpPr/>
      </dsp:nvSpPr>
      <dsp:spPr>
        <a:xfrm>
          <a:off x="3441648" y="3527309"/>
          <a:ext cx="116364" cy="116364"/>
        </a:xfrm>
        <a:prstGeom prst="ellipse">
          <a:avLst/>
        </a:prstGeom>
        <a:solidFill>
          <a:schemeClr val="tx2"/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5F482C0-0B95-40FF-9013-8C81EEF20296}">
      <dsp:nvSpPr>
        <dsp:cNvPr id="0" name=""/>
        <dsp:cNvSpPr/>
      </dsp:nvSpPr>
      <dsp:spPr>
        <a:xfrm>
          <a:off x="4132870" y="2078744"/>
          <a:ext cx="116364" cy="116364"/>
        </a:xfrm>
        <a:prstGeom prst="ellipse">
          <a:avLst/>
        </a:prstGeom>
        <a:solidFill>
          <a:schemeClr val="tx2"/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EC5AE05-E3E5-44E0-B51B-F9C6FE43102C}">
      <dsp:nvSpPr>
        <dsp:cNvPr id="0" name=""/>
        <dsp:cNvSpPr/>
      </dsp:nvSpPr>
      <dsp:spPr>
        <a:xfrm>
          <a:off x="3946128" y="271198"/>
          <a:ext cx="116364" cy="116364"/>
        </a:xfrm>
        <a:prstGeom prst="ellipse">
          <a:avLst/>
        </a:prstGeom>
        <a:solidFill>
          <a:schemeClr val="tx2"/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FB35DF3-26B2-463B-A4EB-30FA4C236DE1}">
      <dsp:nvSpPr>
        <dsp:cNvPr id="0" name=""/>
        <dsp:cNvSpPr/>
      </dsp:nvSpPr>
      <dsp:spPr>
        <a:xfrm>
          <a:off x="4111966" y="153553"/>
          <a:ext cx="116364" cy="116364"/>
        </a:xfrm>
        <a:prstGeom prst="ellipse">
          <a:avLst/>
        </a:prstGeom>
        <a:solidFill>
          <a:schemeClr val="tx2"/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E3B25D6-78B3-4687-9287-520018E72754}">
      <dsp:nvSpPr>
        <dsp:cNvPr id="0" name=""/>
        <dsp:cNvSpPr/>
      </dsp:nvSpPr>
      <dsp:spPr>
        <a:xfrm>
          <a:off x="4277803" y="35909"/>
          <a:ext cx="116364" cy="116364"/>
        </a:xfrm>
        <a:prstGeom prst="ellipse">
          <a:avLst/>
        </a:prstGeom>
        <a:solidFill>
          <a:schemeClr val="tx2"/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A9F6ADA-70DD-43BE-B71A-40E9FEEB4E50}">
      <dsp:nvSpPr>
        <dsp:cNvPr id="0" name=""/>
        <dsp:cNvSpPr/>
      </dsp:nvSpPr>
      <dsp:spPr>
        <a:xfrm>
          <a:off x="4443641" y="153553"/>
          <a:ext cx="116364" cy="116364"/>
        </a:xfrm>
        <a:prstGeom prst="ellipse">
          <a:avLst/>
        </a:prstGeom>
        <a:solidFill>
          <a:schemeClr val="tx2"/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4F122C6-2A67-4EF7-A04B-501DC1F9F92C}">
      <dsp:nvSpPr>
        <dsp:cNvPr id="0" name=""/>
        <dsp:cNvSpPr/>
      </dsp:nvSpPr>
      <dsp:spPr>
        <a:xfrm>
          <a:off x="4610175" y="271198"/>
          <a:ext cx="116364" cy="116364"/>
        </a:xfrm>
        <a:prstGeom prst="ellipse">
          <a:avLst/>
        </a:prstGeom>
        <a:solidFill>
          <a:schemeClr val="tx2"/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053DA88-589A-4FF2-9A84-50931D9B06CA}">
      <dsp:nvSpPr>
        <dsp:cNvPr id="0" name=""/>
        <dsp:cNvSpPr/>
      </dsp:nvSpPr>
      <dsp:spPr>
        <a:xfrm>
          <a:off x="4277803" y="284391"/>
          <a:ext cx="116364" cy="116364"/>
        </a:xfrm>
        <a:prstGeom prst="ellipse">
          <a:avLst/>
        </a:prstGeom>
        <a:solidFill>
          <a:schemeClr val="tx2"/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389F1BC-A2BA-4AF7-9ACD-B4AF44F37956}">
      <dsp:nvSpPr>
        <dsp:cNvPr id="0" name=""/>
        <dsp:cNvSpPr/>
      </dsp:nvSpPr>
      <dsp:spPr>
        <a:xfrm>
          <a:off x="4277803" y="532874"/>
          <a:ext cx="116364" cy="116364"/>
        </a:xfrm>
        <a:prstGeom prst="ellipse">
          <a:avLst/>
        </a:prstGeom>
        <a:solidFill>
          <a:schemeClr val="tx2"/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52AE369-112F-4579-A05D-5D91F8F6FA7B}">
      <dsp:nvSpPr>
        <dsp:cNvPr id="0" name=""/>
        <dsp:cNvSpPr/>
      </dsp:nvSpPr>
      <dsp:spPr>
        <a:xfrm>
          <a:off x="765604" y="5039555"/>
          <a:ext cx="2504980" cy="671782"/>
        </a:xfrm>
        <a:prstGeom prst="roundRect">
          <a:avLst/>
        </a:prstGeom>
        <a:solidFill>
          <a:schemeClr val="tx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0221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Database Creation  </a:t>
          </a:r>
        </a:p>
      </dsp:txBody>
      <dsp:txXfrm>
        <a:off x="798398" y="5072349"/>
        <a:ext cx="2439392" cy="606194"/>
      </dsp:txXfrm>
    </dsp:sp>
    <dsp:sp modelId="{A3318EA5-2555-4A9C-8220-4AF621EE3D09}">
      <dsp:nvSpPr>
        <dsp:cNvPr id="0" name=""/>
        <dsp:cNvSpPr/>
      </dsp:nvSpPr>
      <dsp:spPr>
        <a:xfrm>
          <a:off x="71247" y="4380691"/>
          <a:ext cx="1161558" cy="116160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5703C35-94B0-4C79-94C3-299F3B60DF22}">
      <dsp:nvSpPr>
        <dsp:cNvPr id="0" name=""/>
        <dsp:cNvSpPr/>
      </dsp:nvSpPr>
      <dsp:spPr>
        <a:xfrm>
          <a:off x="3014164" y="4228688"/>
          <a:ext cx="2504980" cy="671782"/>
        </a:xfrm>
        <a:prstGeom prst="roundRect">
          <a:avLst/>
        </a:prstGeom>
        <a:solidFill>
          <a:schemeClr val="tx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0221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 Generation</a:t>
          </a:r>
        </a:p>
      </dsp:txBody>
      <dsp:txXfrm>
        <a:off x="3046958" y="4261482"/>
        <a:ext cx="2439392" cy="606194"/>
      </dsp:txXfrm>
    </dsp:sp>
    <dsp:sp modelId="{F7FAB569-7DCE-4BE1-B98D-AC6B5188BFA5}">
      <dsp:nvSpPr>
        <dsp:cNvPr id="0" name=""/>
        <dsp:cNvSpPr/>
      </dsp:nvSpPr>
      <dsp:spPr>
        <a:xfrm>
          <a:off x="2319807" y="3569824"/>
          <a:ext cx="1161558" cy="116160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577AF5C-E76D-4315-8371-1F3B524B7806}">
      <dsp:nvSpPr>
        <dsp:cNvPr id="0" name=""/>
        <dsp:cNvSpPr/>
      </dsp:nvSpPr>
      <dsp:spPr>
        <a:xfrm>
          <a:off x="3971561" y="2949992"/>
          <a:ext cx="2504980" cy="671782"/>
        </a:xfrm>
        <a:prstGeom prst="roundRect">
          <a:avLst/>
        </a:prstGeom>
        <a:solidFill>
          <a:schemeClr val="tx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0221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Procedures </a:t>
          </a:r>
          <a:endParaRPr lang="en-US" sz="1700" kern="1200" dirty="0"/>
        </a:p>
      </dsp:txBody>
      <dsp:txXfrm>
        <a:off x="4004355" y="2982786"/>
        <a:ext cx="2439392" cy="606194"/>
      </dsp:txXfrm>
    </dsp:sp>
    <dsp:sp modelId="{E91E2F6F-ADCA-41F8-98DF-D5C1D49374E7}">
      <dsp:nvSpPr>
        <dsp:cNvPr id="0" name=""/>
        <dsp:cNvSpPr/>
      </dsp:nvSpPr>
      <dsp:spPr>
        <a:xfrm>
          <a:off x="3277204" y="2291128"/>
          <a:ext cx="1161558" cy="1161601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16000" b="-16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6AE1102C-4522-4B1F-9D2F-D72B07D31315}">
      <dsp:nvSpPr>
        <dsp:cNvPr id="0" name=""/>
        <dsp:cNvSpPr/>
      </dsp:nvSpPr>
      <dsp:spPr>
        <a:xfrm>
          <a:off x="4391729" y="1426662"/>
          <a:ext cx="2504980" cy="671782"/>
        </a:xfrm>
        <a:prstGeom prst="roundRect">
          <a:avLst/>
        </a:prstGeom>
        <a:solidFill>
          <a:schemeClr val="tx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0221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Triggers</a:t>
          </a:r>
          <a:endParaRPr lang="en-US" sz="1700" kern="1200" dirty="0"/>
        </a:p>
      </dsp:txBody>
      <dsp:txXfrm>
        <a:off x="4424523" y="1459456"/>
        <a:ext cx="2439392" cy="606194"/>
      </dsp:txXfrm>
    </dsp:sp>
    <dsp:sp modelId="{52797B5E-AEC0-464F-B582-8CB37E24938F}">
      <dsp:nvSpPr>
        <dsp:cNvPr id="0" name=""/>
        <dsp:cNvSpPr/>
      </dsp:nvSpPr>
      <dsp:spPr>
        <a:xfrm>
          <a:off x="3697372" y="767798"/>
          <a:ext cx="1161558" cy="1161601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16000" b="-16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7A47F6-AB40-44AD-8708-9781DAA87C31}">
      <dsp:nvSpPr>
        <dsp:cNvPr id="0" name=""/>
        <dsp:cNvSpPr/>
      </dsp:nvSpPr>
      <dsp:spPr>
        <a:xfrm rot="4473050">
          <a:off x="-2293773" y="29227"/>
          <a:ext cx="5484724" cy="585000"/>
        </a:xfrm>
        <a:prstGeom prst="roundRect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26 Table from 6 Categories </a:t>
          </a:r>
        </a:p>
      </dsp:txBody>
      <dsp:txXfrm>
        <a:off x="-2265216" y="57784"/>
        <a:ext cx="5427610" cy="527886"/>
      </dsp:txXfrm>
    </dsp:sp>
    <dsp:sp modelId="{71ECC2C5-69C0-4065-AE92-1A334540D9C6}">
      <dsp:nvSpPr>
        <dsp:cNvPr id="0" name=""/>
        <dsp:cNvSpPr/>
      </dsp:nvSpPr>
      <dsp:spPr>
        <a:xfrm rot="2213218">
          <a:off x="0" y="614227"/>
          <a:ext cx="5484724" cy="4010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40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US" sz="1800" b="0" i="0" u="none" kern="1200" dirty="0">
              <a:solidFill>
                <a:schemeClr val="bg1"/>
              </a:solidFill>
            </a:rPr>
            <a:t>INSTRUCTOR</a:t>
          </a:r>
          <a:endParaRPr lang="en-US" sz="1800" b="0" kern="1200" dirty="0">
            <a:solidFill>
              <a:schemeClr val="bg1"/>
            </a:solidFill>
          </a:endParaRP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300" b="1" i="0" u="none" kern="1200" dirty="0">
              <a:solidFill>
                <a:schemeClr val="bg1"/>
              </a:solidFill>
            </a:rPr>
            <a:t>(Instructor , </a:t>
          </a:r>
          <a:r>
            <a:rPr lang="en-US" sz="1300" b="1" i="0" u="none" kern="1200" dirty="0" err="1">
              <a:solidFill>
                <a:schemeClr val="bg1"/>
              </a:solidFill>
            </a:rPr>
            <a:t>Instructor_Phone</a:t>
          </a:r>
          <a:r>
            <a:rPr lang="en-US" sz="1300" b="1" i="0" u="none" kern="1200" dirty="0">
              <a:solidFill>
                <a:schemeClr val="bg1"/>
              </a:solidFill>
            </a:rPr>
            <a:t>) Tables</a:t>
          </a:r>
          <a:endParaRPr lang="en-US" sz="1300" b="0" kern="1200" dirty="0">
            <a:solidFill>
              <a:schemeClr val="bg1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US" sz="1800" b="0" i="0" u="none" kern="1200" dirty="0">
              <a:solidFill>
                <a:schemeClr val="bg1"/>
              </a:solidFill>
            </a:rPr>
            <a:t>ORGANIZATIONAL STRUCTURE</a:t>
          </a:r>
          <a:endParaRPr lang="en-US" sz="1800" b="0" kern="1200" dirty="0">
            <a:solidFill>
              <a:schemeClr val="bg1"/>
            </a:solidFill>
          </a:endParaRP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300" b="1" i="0" u="none" kern="1200" dirty="0">
              <a:solidFill>
                <a:schemeClr val="bg1"/>
              </a:solidFill>
            </a:rPr>
            <a:t>(Department , Intake, Branch, Track, Group) Tables</a:t>
          </a:r>
          <a:endParaRPr lang="en-US" sz="1300" b="0" kern="1200" dirty="0">
            <a:solidFill>
              <a:schemeClr val="bg1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US" sz="1800" b="0" i="0" u="none" kern="1200" dirty="0">
              <a:solidFill>
                <a:schemeClr val="bg1"/>
              </a:solidFill>
            </a:rPr>
            <a:t>STUDENT</a:t>
          </a:r>
          <a:endParaRPr lang="en-US" sz="1800" b="0" kern="1200" dirty="0">
            <a:solidFill>
              <a:schemeClr val="bg1"/>
            </a:solidFill>
          </a:endParaRP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300" b="1" i="0" u="none" kern="1200" dirty="0">
              <a:solidFill>
                <a:schemeClr val="bg1"/>
              </a:solidFill>
            </a:rPr>
            <a:t>(Student , </a:t>
          </a:r>
          <a:r>
            <a:rPr lang="en-US" sz="1300" b="1" i="0" u="none" kern="1200" dirty="0" err="1">
              <a:solidFill>
                <a:schemeClr val="bg1"/>
              </a:solidFill>
            </a:rPr>
            <a:t>Failed_Students</a:t>
          </a:r>
          <a:r>
            <a:rPr lang="en-US" sz="1300" b="1" i="0" u="none" kern="1200" dirty="0">
              <a:solidFill>
                <a:schemeClr val="bg1"/>
              </a:solidFill>
            </a:rPr>
            <a:t>, </a:t>
          </a:r>
          <a:r>
            <a:rPr lang="en-US" sz="1300" b="1" i="0" u="none" kern="1200" dirty="0" err="1">
              <a:solidFill>
                <a:schemeClr val="bg1"/>
              </a:solidFill>
            </a:rPr>
            <a:t>Student_Phone</a:t>
          </a:r>
          <a:r>
            <a:rPr lang="en-US" sz="1300" b="1" i="0" u="none" kern="1200" dirty="0">
              <a:solidFill>
                <a:schemeClr val="bg1"/>
              </a:solidFill>
            </a:rPr>
            <a:t>, </a:t>
          </a:r>
          <a:r>
            <a:rPr lang="en-US" sz="1300" b="1" i="0" u="none" kern="1200" dirty="0" err="1">
              <a:solidFill>
                <a:schemeClr val="bg1"/>
              </a:solidFill>
            </a:rPr>
            <a:t>Student_Social</a:t>
          </a:r>
          <a:r>
            <a:rPr lang="en-US" sz="1300" b="1" i="0" u="none" kern="1200" dirty="0">
              <a:solidFill>
                <a:schemeClr val="bg1"/>
              </a:solidFill>
            </a:rPr>
            <a:t>, </a:t>
          </a:r>
          <a:r>
            <a:rPr lang="en-US" sz="1300" b="1" i="0" u="none" kern="1200" dirty="0" err="1">
              <a:solidFill>
                <a:schemeClr val="bg1"/>
              </a:solidFill>
            </a:rPr>
            <a:t>Freelance_Job</a:t>
          </a:r>
          <a:r>
            <a:rPr lang="en-US" sz="1300" b="1" i="0" u="none" kern="1200" dirty="0">
              <a:solidFill>
                <a:schemeClr val="bg1"/>
              </a:solidFill>
            </a:rPr>
            <a:t> , Certificate, Rating) Tables</a:t>
          </a:r>
          <a:endParaRPr lang="en-US" sz="1300" b="0" kern="1200" dirty="0">
            <a:solidFill>
              <a:schemeClr val="bg1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US" sz="1800" b="0" i="0" u="none" kern="1200" dirty="0">
              <a:solidFill>
                <a:schemeClr val="bg1"/>
              </a:solidFill>
            </a:rPr>
            <a:t>EMPLOYMENT</a:t>
          </a:r>
          <a:endParaRPr lang="en-US" sz="1800" b="0" kern="1200" dirty="0">
            <a:solidFill>
              <a:schemeClr val="bg1"/>
            </a:solidFill>
          </a:endParaRP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300" b="1" i="0" u="none" kern="1200" dirty="0">
              <a:solidFill>
                <a:schemeClr val="bg1"/>
              </a:solidFill>
            </a:rPr>
            <a:t>(Company , </a:t>
          </a:r>
          <a:r>
            <a:rPr lang="en-US" sz="1300" b="1" i="0" u="none" kern="1200" dirty="0" err="1">
              <a:solidFill>
                <a:schemeClr val="bg1"/>
              </a:solidFill>
            </a:rPr>
            <a:t>Student_Company</a:t>
          </a:r>
          <a:r>
            <a:rPr lang="en-US" sz="1300" b="1" i="0" u="none" kern="1200" dirty="0">
              <a:solidFill>
                <a:schemeClr val="bg1"/>
              </a:solidFill>
            </a:rPr>
            <a:t>) Tables</a:t>
          </a:r>
          <a:endParaRPr lang="en-US" sz="1300" b="0" kern="1200" dirty="0">
            <a:solidFill>
              <a:schemeClr val="bg1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US" sz="1800" b="0" i="0" u="none" kern="1200" dirty="0">
              <a:solidFill>
                <a:schemeClr val="bg1"/>
              </a:solidFill>
            </a:rPr>
            <a:t>COURSE</a:t>
          </a:r>
          <a:endParaRPr lang="en-US" sz="1800" b="0" kern="1200" dirty="0">
            <a:solidFill>
              <a:schemeClr val="bg1"/>
            </a:solidFill>
          </a:endParaRP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300" b="1" i="0" u="none" kern="1200" dirty="0">
              <a:solidFill>
                <a:schemeClr val="bg1"/>
              </a:solidFill>
            </a:rPr>
            <a:t>(Course ,Topics , </a:t>
          </a:r>
          <a:r>
            <a:rPr lang="en-US" sz="1300" b="1" i="0" u="none" kern="1200" dirty="0" err="1">
              <a:solidFill>
                <a:schemeClr val="bg1"/>
              </a:solidFill>
            </a:rPr>
            <a:t>Track_Course</a:t>
          </a:r>
          <a:r>
            <a:rPr lang="en-US" sz="1300" b="1" i="0" u="none" kern="1200" dirty="0">
              <a:solidFill>
                <a:schemeClr val="bg1"/>
              </a:solidFill>
            </a:rPr>
            <a:t> , </a:t>
          </a:r>
          <a:r>
            <a:rPr lang="en-US" sz="1300" b="1" i="0" u="none" kern="1200" dirty="0" err="1">
              <a:solidFill>
                <a:schemeClr val="bg1"/>
              </a:solidFill>
            </a:rPr>
            <a:t>Instructor_Course</a:t>
          </a:r>
          <a:r>
            <a:rPr lang="en-US" sz="1300" b="1" i="0" u="none" kern="1200" dirty="0">
              <a:solidFill>
                <a:schemeClr val="bg1"/>
              </a:solidFill>
            </a:rPr>
            <a:t>, </a:t>
          </a:r>
          <a:r>
            <a:rPr lang="en-US" sz="1300" b="1" i="0" u="none" kern="1200" dirty="0" err="1">
              <a:solidFill>
                <a:schemeClr val="bg1"/>
              </a:solidFill>
            </a:rPr>
            <a:t>Student_Course</a:t>
          </a:r>
          <a:r>
            <a:rPr lang="en-US" sz="1300" b="1" i="0" u="none" kern="1200" dirty="0">
              <a:solidFill>
                <a:schemeClr val="bg1"/>
              </a:solidFill>
            </a:rPr>
            <a:t> ) Tables</a:t>
          </a:r>
          <a:endParaRPr lang="en-US" sz="1300" b="0" kern="1200" dirty="0">
            <a:solidFill>
              <a:schemeClr val="bg1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US" sz="1800" b="0" i="0" u="none" kern="1200" dirty="0">
              <a:solidFill>
                <a:schemeClr val="bg1"/>
              </a:solidFill>
            </a:rPr>
            <a:t>EXAMS &amp; QUESTIONS</a:t>
          </a:r>
          <a:endParaRPr lang="en-US" sz="1800" b="0" kern="1200" dirty="0">
            <a:solidFill>
              <a:schemeClr val="bg1"/>
            </a:solidFill>
          </a:endParaRP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300" b="1" i="0" u="none" kern="1200" dirty="0">
              <a:solidFill>
                <a:schemeClr val="bg1"/>
              </a:solidFill>
            </a:rPr>
            <a:t>(Exam, </a:t>
          </a:r>
          <a:r>
            <a:rPr lang="en-US" sz="1300" b="1" i="0" u="none" kern="1200" dirty="0" err="1">
              <a:solidFill>
                <a:schemeClr val="bg1"/>
              </a:solidFill>
            </a:rPr>
            <a:t>Question_Bank</a:t>
          </a:r>
          <a:r>
            <a:rPr lang="en-US" sz="1300" b="1" i="0" u="none" kern="1200" dirty="0">
              <a:solidFill>
                <a:schemeClr val="bg1"/>
              </a:solidFill>
            </a:rPr>
            <a:t>, </a:t>
          </a:r>
          <a:r>
            <a:rPr lang="en-US" sz="1300" b="1" i="0" u="none" kern="1200" dirty="0" err="1">
              <a:solidFill>
                <a:schemeClr val="bg1"/>
              </a:solidFill>
            </a:rPr>
            <a:t>Question_Choice</a:t>
          </a:r>
          <a:r>
            <a:rPr lang="en-US" sz="1300" b="1" i="0" u="none" kern="1200" dirty="0">
              <a:solidFill>
                <a:schemeClr val="bg1"/>
              </a:solidFill>
            </a:rPr>
            <a:t>, </a:t>
          </a:r>
          <a:r>
            <a:rPr lang="en-US" sz="1300" b="1" i="0" u="none" kern="1200" dirty="0" err="1">
              <a:solidFill>
                <a:schemeClr val="bg1"/>
              </a:solidFill>
            </a:rPr>
            <a:t>Exam_Questions</a:t>
          </a:r>
          <a:r>
            <a:rPr lang="en-US" sz="1300" b="1" i="0" u="none" kern="1200" dirty="0">
              <a:solidFill>
                <a:schemeClr val="bg1"/>
              </a:solidFill>
            </a:rPr>
            <a:t>, </a:t>
          </a:r>
          <a:r>
            <a:rPr lang="en-US" sz="1300" b="1" i="0" u="none" kern="1200" dirty="0" err="1">
              <a:solidFill>
                <a:schemeClr val="bg1"/>
              </a:solidFill>
            </a:rPr>
            <a:t>Student_Exam_Answer</a:t>
          </a:r>
          <a:r>
            <a:rPr lang="en-US" sz="1300" b="1" i="0" u="none" kern="1200" dirty="0">
              <a:solidFill>
                <a:schemeClr val="bg1"/>
              </a:solidFill>
            </a:rPr>
            <a:t> ) Tables</a:t>
          </a:r>
          <a:endParaRPr lang="en-US" sz="1300" b="0" kern="1200" dirty="0">
            <a:solidFill>
              <a:schemeClr val="bg1"/>
            </a:solidFill>
          </a:endParaRPr>
        </a:p>
      </dsp:txBody>
      <dsp:txXfrm>
        <a:off x="0" y="614227"/>
        <a:ext cx="5484724" cy="401025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8590F4-D96D-4258-B643-11EA322739DB}">
      <dsp:nvSpPr>
        <dsp:cNvPr id="0" name=""/>
        <dsp:cNvSpPr/>
      </dsp:nvSpPr>
      <dsp:spPr>
        <a:xfrm rot="5400000">
          <a:off x="-163477" y="163477"/>
          <a:ext cx="1089853" cy="762897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3</a:t>
          </a:r>
        </a:p>
      </dsp:txBody>
      <dsp:txXfrm rot="-5400000">
        <a:off x="2" y="381448"/>
        <a:ext cx="762897" cy="326956"/>
      </dsp:txXfrm>
    </dsp:sp>
    <dsp:sp modelId="{8DDCFB98-51F2-466C-9834-9DC3DD644ECB}">
      <dsp:nvSpPr>
        <dsp:cNvPr id="0" name=""/>
        <dsp:cNvSpPr/>
      </dsp:nvSpPr>
      <dsp:spPr>
        <a:xfrm rot="5400000">
          <a:off x="4359473" y="-3596576"/>
          <a:ext cx="708404" cy="7901557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>
              <a:solidFill>
                <a:schemeClr val="tx2">
                  <a:lumMod val="25000"/>
                  <a:lumOff val="75000"/>
                </a:schemeClr>
              </a:solidFill>
            </a:rPr>
            <a:t>Database</a:t>
          </a:r>
        </a:p>
      </dsp:txBody>
      <dsp:txXfrm rot="-5400000">
        <a:off x="762897" y="34581"/>
        <a:ext cx="7866976" cy="63924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2AE369-112F-4579-A05D-5D91F8F6FA7B}">
      <dsp:nvSpPr>
        <dsp:cNvPr id="0" name=""/>
        <dsp:cNvSpPr/>
      </dsp:nvSpPr>
      <dsp:spPr>
        <a:xfrm>
          <a:off x="1670113" y="694535"/>
          <a:ext cx="2012603" cy="539755"/>
        </a:xfrm>
        <a:prstGeom prst="roundRect">
          <a:avLst/>
        </a:prstGeom>
        <a:solidFill>
          <a:schemeClr val="tx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26001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Database Creation  </a:t>
          </a:r>
        </a:p>
      </dsp:txBody>
      <dsp:txXfrm>
        <a:off x="1696462" y="720884"/>
        <a:ext cx="1959905" cy="487057"/>
      </dsp:txXfrm>
    </dsp:sp>
    <dsp:sp modelId="{A3318EA5-2555-4A9C-8220-4AF621EE3D09}">
      <dsp:nvSpPr>
        <dsp:cNvPr id="0" name=""/>
        <dsp:cNvSpPr/>
      </dsp:nvSpPr>
      <dsp:spPr>
        <a:xfrm>
          <a:off x="1112021" y="165488"/>
          <a:ext cx="933093" cy="93323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7A47F6-AB40-44AD-8708-9781DAA87C31}">
      <dsp:nvSpPr>
        <dsp:cNvPr id="0" name=""/>
        <dsp:cNvSpPr/>
      </dsp:nvSpPr>
      <dsp:spPr>
        <a:xfrm>
          <a:off x="0" y="968353"/>
          <a:ext cx="5484724" cy="571955"/>
        </a:xfrm>
        <a:prstGeom prst="roundRect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26 Table from 6 Categories </a:t>
          </a:r>
        </a:p>
      </dsp:txBody>
      <dsp:txXfrm>
        <a:off x="27921" y="996274"/>
        <a:ext cx="5428882" cy="516113"/>
      </dsp:txXfrm>
    </dsp:sp>
    <dsp:sp modelId="{71ECC2C5-69C0-4065-AE92-1A334540D9C6}">
      <dsp:nvSpPr>
        <dsp:cNvPr id="0" name=""/>
        <dsp:cNvSpPr/>
      </dsp:nvSpPr>
      <dsp:spPr>
        <a:xfrm>
          <a:off x="0" y="1691728"/>
          <a:ext cx="5484724" cy="3402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4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US" sz="2000" b="0" i="0" u="none" kern="1200" dirty="0">
              <a:solidFill>
                <a:schemeClr val="bg1"/>
              </a:solidFill>
            </a:rPr>
            <a:t>INSTRUCTOR</a:t>
          </a:r>
          <a:endParaRPr lang="en-US" sz="2000" b="0" kern="1200" dirty="0">
            <a:solidFill>
              <a:schemeClr val="bg1"/>
            </a:solidFill>
          </a:endParaRP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400" b="1" i="0" u="none" kern="1200" dirty="0">
              <a:solidFill>
                <a:schemeClr val="bg1"/>
              </a:solidFill>
            </a:rPr>
            <a:t>(Instructor , </a:t>
          </a:r>
          <a:r>
            <a:rPr lang="en-US" sz="1400" b="1" i="0" u="none" kern="1200" dirty="0" err="1">
              <a:solidFill>
                <a:schemeClr val="bg1"/>
              </a:solidFill>
            </a:rPr>
            <a:t>Instructor_Phone</a:t>
          </a:r>
          <a:r>
            <a:rPr lang="en-US" sz="1400" b="1" i="0" u="none" kern="1200" dirty="0">
              <a:solidFill>
                <a:schemeClr val="bg1"/>
              </a:solidFill>
            </a:rPr>
            <a:t>) Tables</a:t>
          </a:r>
          <a:endParaRPr lang="en-US" sz="1400" b="0" kern="1200" dirty="0">
            <a:solidFill>
              <a:schemeClr val="bg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US" sz="2000" b="0" i="0" u="none" kern="1200" dirty="0">
              <a:solidFill>
                <a:schemeClr val="bg1"/>
              </a:solidFill>
            </a:rPr>
            <a:t>ORGANIZATIONAL STRUCTURE</a:t>
          </a:r>
          <a:endParaRPr lang="en-US" sz="2000" b="0" kern="1200" dirty="0">
            <a:solidFill>
              <a:schemeClr val="bg1"/>
            </a:solidFill>
          </a:endParaRP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400" b="1" i="0" u="none" kern="1200" dirty="0">
              <a:solidFill>
                <a:schemeClr val="bg1"/>
              </a:solidFill>
            </a:rPr>
            <a:t>(Department , Intake, Branch, Track, Group) Tables</a:t>
          </a:r>
          <a:endParaRPr lang="en-US" sz="1400" b="0" kern="1200" dirty="0">
            <a:solidFill>
              <a:schemeClr val="bg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US" sz="2000" b="0" i="0" u="none" kern="1200" dirty="0">
              <a:solidFill>
                <a:schemeClr val="bg1"/>
              </a:solidFill>
            </a:rPr>
            <a:t>STUDENT</a:t>
          </a:r>
          <a:endParaRPr lang="en-US" sz="2000" b="0" kern="1200" dirty="0">
            <a:solidFill>
              <a:schemeClr val="bg1"/>
            </a:solidFill>
          </a:endParaRP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400" b="1" i="0" u="none" kern="1200" dirty="0">
              <a:solidFill>
                <a:schemeClr val="bg1"/>
              </a:solidFill>
            </a:rPr>
            <a:t>(Student , </a:t>
          </a:r>
          <a:r>
            <a:rPr lang="en-US" sz="1400" b="1" i="0" u="none" kern="1200" dirty="0" err="1">
              <a:solidFill>
                <a:schemeClr val="bg1"/>
              </a:solidFill>
            </a:rPr>
            <a:t>Failed_Students</a:t>
          </a:r>
          <a:r>
            <a:rPr lang="en-US" sz="1400" b="1" i="0" u="none" kern="1200" dirty="0">
              <a:solidFill>
                <a:schemeClr val="bg1"/>
              </a:solidFill>
            </a:rPr>
            <a:t>, </a:t>
          </a:r>
          <a:r>
            <a:rPr lang="en-US" sz="1400" b="1" i="0" u="none" kern="1200" dirty="0" err="1">
              <a:solidFill>
                <a:schemeClr val="bg1"/>
              </a:solidFill>
            </a:rPr>
            <a:t>Student_Phone</a:t>
          </a:r>
          <a:r>
            <a:rPr lang="en-US" sz="1400" b="1" i="0" u="none" kern="1200" dirty="0">
              <a:solidFill>
                <a:schemeClr val="bg1"/>
              </a:solidFill>
            </a:rPr>
            <a:t>, </a:t>
          </a:r>
          <a:r>
            <a:rPr lang="en-US" sz="1400" b="1" i="0" u="none" kern="1200" dirty="0" err="1">
              <a:solidFill>
                <a:schemeClr val="bg1"/>
              </a:solidFill>
            </a:rPr>
            <a:t>Student_Social</a:t>
          </a:r>
          <a:r>
            <a:rPr lang="en-US" sz="1400" b="1" i="0" u="none" kern="1200" dirty="0">
              <a:solidFill>
                <a:schemeClr val="bg1"/>
              </a:solidFill>
            </a:rPr>
            <a:t>, </a:t>
          </a:r>
          <a:r>
            <a:rPr lang="en-US" sz="1400" b="1" i="0" u="none" kern="1200" dirty="0" err="1">
              <a:solidFill>
                <a:schemeClr val="bg1"/>
              </a:solidFill>
            </a:rPr>
            <a:t>Freelance_Job</a:t>
          </a:r>
          <a:r>
            <a:rPr lang="en-US" sz="1400" b="1" i="0" u="none" kern="1200" dirty="0">
              <a:solidFill>
                <a:schemeClr val="bg1"/>
              </a:solidFill>
            </a:rPr>
            <a:t> , Certificate, Rating) Tables</a:t>
          </a:r>
          <a:endParaRPr lang="en-US" sz="1400" b="0" kern="1200" dirty="0">
            <a:solidFill>
              <a:schemeClr val="bg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US" sz="2000" b="0" i="0" u="none" kern="1200" dirty="0">
              <a:solidFill>
                <a:schemeClr val="bg1"/>
              </a:solidFill>
            </a:rPr>
            <a:t>EMPLOYMENT</a:t>
          </a:r>
          <a:endParaRPr lang="en-US" sz="2000" b="0" kern="1200" dirty="0">
            <a:solidFill>
              <a:schemeClr val="bg1"/>
            </a:solidFill>
          </a:endParaRP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400" b="1" i="0" u="none" kern="1200" dirty="0">
              <a:solidFill>
                <a:schemeClr val="bg1"/>
              </a:solidFill>
            </a:rPr>
            <a:t>(Company , </a:t>
          </a:r>
          <a:r>
            <a:rPr lang="en-US" sz="1400" b="1" i="0" u="none" kern="1200" dirty="0" err="1">
              <a:solidFill>
                <a:schemeClr val="bg1"/>
              </a:solidFill>
            </a:rPr>
            <a:t>Student_Company</a:t>
          </a:r>
          <a:r>
            <a:rPr lang="en-US" sz="1400" b="1" i="0" u="none" kern="1200" dirty="0">
              <a:solidFill>
                <a:schemeClr val="bg1"/>
              </a:solidFill>
            </a:rPr>
            <a:t>) Tables</a:t>
          </a:r>
          <a:endParaRPr lang="en-US" sz="1400" b="0" kern="1200" dirty="0">
            <a:solidFill>
              <a:schemeClr val="bg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US" sz="2000" b="0" i="0" u="none" kern="1200" dirty="0">
              <a:solidFill>
                <a:schemeClr val="bg1"/>
              </a:solidFill>
            </a:rPr>
            <a:t>COURSE</a:t>
          </a:r>
          <a:endParaRPr lang="en-US" sz="2000" b="0" kern="1200" dirty="0">
            <a:solidFill>
              <a:schemeClr val="bg1"/>
            </a:solidFill>
          </a:endParaRP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400" b="1" i="0" u="none" kern="1200" dirty="0">
              <a:solidFill>
                <a:schemeClr val="bg1"/>
              </a:solidFill>
            </a:rPr>
            <a:t>(Course ,Topics , </a:t>
          </a:r>
          <a:r>
            <a:rPr lang="en-US" sz="1400" b="1" i="0" u="none" kern="1200" dirty="0" err="1">
              <a:solidFill>
                <a:schemeClr val="bg1"/>
              </a:solidFill>
            </a:rPr>
            <a:t>Track_Course</a:t>
          </a:r>
          <a:r>
            <a:rPr lang="en-US" sz="1400" b="1" i="0" u="none" kern="1200" dirty="0">
              <a:solidFill>
                <a:schemeClr val="bg1"/>
              </a:solidFill>
            </a:rPr>
            <a:t> , </a:t>
          </a:r>
          <a:r>
            <a:rPr lang="en-US" sz="1400" b="1" i="0" u="none" kern="1200" dirty="0" err="1">
              <a:solidFill>
                <a:schemeClr val="bg1"/>
              </a:solidFill>
            </a:rPr>
            <a:t>Instructor_Course</a:t>
          </a:r>
          <a:r>
            <a:rPr lang="en-US" sz="1400" b="1" i="0" u="none" kern="1200" dirty="0">
              <a:solidFill>
                <a:schemeClr val="bg1"/>
              </a:solidFill>
            </a:rPr>
            <a:t>, </a:t>
          </a:r>
          <a:r>
            <a:rPr lang="en-US" sz="1400" b="1" i="0" u="none" kern="1200" dirty="0" err="1">
              <a:solidFill>
                <a:schemeClr val="bg1"/>
              </a:solidFill>
            </a:rPr>
            <a:t>Student_Course</a:t>
          </a:r>
          <a:r>
            <a:rPr lang="en-US" sz="1400" b="1" i="0" u="none" kern="1200" dirty="0">
              <a:solidFill>
                <a:schemeClr val="bg1"/>
              </a:solidFill>
            </a:rPr>
            <a:t> ) Tables</a:t>
          </a:r>
          <a:endParaRPr lang="en-US" sz="1400" b="0" kern="1200" dirty="0">
            <a:solidFill>
              <a:schemeClr val="bg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US" sz="2000" b="0" i="0" u="none" kern="1200" dirty="0">
              <a:solidFill>
                <a:schemeClr val="bg1"/>
              </a:solidFill>
            </a:rPr>
            <a:t>EXAMS &amp; QUESTIONS</a:t>
          </a:r>
          <a:endParaRPr lang="en-US" sz="2000" b="0" kern="1200" dirty="0">
            <a:solidFill>
              <a:schemeClr val="bg1"/>
            </a:solidFill>
          </a:endParaRP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600" b="1" i="0" u="none" kern="1200" dirty="0">
              <a:solidFill>
                <a:schemeClr val="bg1"/>
              </a:solidFill>
            </a:rPr>
            <a:t>(Exam, </a:t>
          </a:r>
          <a:r>
            <a:rPr lang="en-US" sz="1600" b="1" i="0" u="none" kern="1200" dirty="0" err="1">
              <a:solidFill>
                <a:schemeClr val="bg1"/>
              </a:solidFill>
            </a:rPr>
            <a:t>Question_Bank</a:t>
          </a:r>
          <a:r>
            <a:rPr lang="en-US" sz="1600" b="1" i="0" u="none" kern="1200" dirty="0">
              <a:solidFill>
                <a:schemeClr val="bg1"/>
              </a:solidFill>
            </a:rPr>
            <a:t>, </a:t>
          </a:r>
          <a:r>
            <a:rPr lang="en-US" sz="1600" b="1" i="0" u="none" kern="1200" dirty="0" err="1">
              <a:solidFill>
                <a:schemeClr val="bg1"/>
              </a:solidFill>
            </a:rPr>
            <a:t>Question_Choice</a:t>
          </a:r>
          <a:r>
            <a:rPr lang="en-US" sz="1600" b="1" i="0" u="none" kern="1200" dirty="0">
              <a:solidFill>
                <a:schemeClr val="bg1"/>
              </a:solidFill>
            </a:rPr>
            <a:t>, </a:t>
          </a:r>
          <a:r>
            <a:rPr lang="en-US" sz="1600" b="1" i="0" u="none" kern="1200" dirty="0" err="1">
              <a:solidFill>
                <a:schemeClr val="bg1"/>
              </a:solidFill>
            </a:rPr>
            <a:t>Exam_Questions</a:t>
          </a:r>
          <a:r>
            <a:rPr lang="en-US" sz="1600" b="1" i="0" u="none" kern="1200" dirty="0">
              <a:solidFill>
                <a:schemeClr val="bg1"/>
              </a:solidFill>
            </a:rPr>
            <a:t>, </a:t>
          </a:r>
          <a:r>
            <a:rPr lang="en-US" sz="1600" b="1" i="0" u="none" kern="1200" dirty="0" err="1">
              <a:solidFill>
                <a:schemeClr val="bg1"/>
              </a:solidFill>
            </a:rPr>
            <a:t>Student_Exam_Answer</a:t>
          </a:r>
          <a:r>
            <a:rPr lang="en-US" sz="1600" b="1" i="0" u="none" kern="1200" dirty="0">
              <a:solidFill>
                <a:schemeClr val="bg1"/>
              </a:solidFill>
            </a:rPr>
            <a:t> ) Tables</a:t>
          </a:r>
          <a:endParaRPr lang="en-US" sz="1600" b="0" kern="1200" dirty="0">
            <a:solidFill>
              <a:schemeClr val="bg1"/>
            </a:solidFill>
          </a:endParaRPr>
        </a:p>
      </dsp:txBody>
      <dsp:txXfrm>
        <a:off x="0" y="1691728"/>
        <a:ext cx="5484724" cy="3402315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9DE12F-6753-4367-867A-F6CCD455E0B1}">
      <dsp:nvSpPr>
        <dsp:cNvPr id="0" name=""/>
        <dsp:cNvSpPr/>
      </dsp:nvSpPr>
      <dsp:spPr>
        <a:xfrm rot="17965537">
          <a:off x="7786523" y="758746"/>
          <a:ext cx="2198670" cy="589656"/>
        </a:xfrm>
        <a:prstGeom prst="roundRect">
          <a:avLst/>
        </a:prstGeom>
        <a:solidFill>
          <a:schemeClr val="tx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65385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 Generation</a:t>
          </a:r>
        </a:p>
      </dsp:txBody>
      <dsp:txXfrm>
        <a:off x="7815308" y="787531"/>
        <a:ext cx="2141100" cy="532086"/>
      </dsp:txXfrm>
    </dsp:sp>
    <dsp:sp modelId="{F7FAB569-7DCE-4BE1-B98D-AC6B5188BFA5}">
      <dsp:nvSpPr>
        <dsp:cNvPr id="0" name=""/>
        <dsp:cNvSpPr/>
      </dsp:nvSpPr>
      <dsp:spPr>
        <a:xfrm rot="5400000">
          <a:off x="427399" y="273666"/>
          <a:ext cx="1019358" cy="101951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7A47F6-AB40-44AD-8708-9781DAA87C31}">
      <dsp:nvSpPr>
        <dsp:cNvPr id="0" name=""/>
        <dsp:cNvSpPr/>
      </dsp:nvSpPr>
      <dsp:spPr>
        <a:xfrm>
          <a:off x="0" y="0"/>
          <a:ext cx="7175846" cy="587406"/>
        </a:xfrm>
        <a:prstGeom prst="roundRect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Static Data Generation Example </a:t>
          </a:r>
        </a:p>
      </dsp:txBody>
      <dsp:txXfrm>
        <a:off x="28675" y="28675"/>
        <a:ext cx="7118496" cy="530056"/>
      </dsp:txXfrm>
    </dsp:sp>
    <dsp:sp modelId="{8BE4E2A1-BDDC-438C-B514-2D3ABA06924D}">
      <dsp:nvSpPr>
        <dsp:cNvPr id="0" name=""/>
        <dsp:cNvSpPr/>
      </dsp:nvSpPr>
      <dsp:spPr>
        <a:xfrm rot="18162590">
          <a:off x="0" y="591489"/>
          <a:ext cx="7175846" cy="13698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833" tIns="50800" rIns="284480" bIns="5080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4000" b="1" i="0" u="none" kern="1200" dirty="0" err="1">
              <a:solidFill>
                <a:schemeClr val="bg1"/>
              </a:solidFill>
            </a:rPr>
            <a:t>Question_Bank</a:t>
          </a:r>
          <a:r>
            <a:rPr lang="en-US" sz="4000" b="1" i="0" u="none" kern="1200" dirty="0">
              <a:solidFill>
                <a:schemeClr val="bg1"/>
              </a:solidFill>
            </a:rPr>
            <a:t> Table:</a:t>
          </a:r>
          <a:endParaRPr lang="en-US" sz="4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571500" lvl="2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3600" b="1" i="0" u="none" kern="1200" dirty="0">
              <a:solidFill>
                <a:schemeClr val="bg1"/>
              </a:solidFill>
            </a:rPr>
            <a:t>Records:</a:t>
          </a:r>
          <a:r>
            <a:rPr lang="en-US" sz="3600" b="0" i="0" u="none" kern="1200" dirty="0">
              <a:solidFill>
                <a:schemeClr val="bg1"/>
              </a:solidFill>
            </a:rPr>
            <a:t> Approximately </a:t>
          </a:r>
          <a:r>
            <a:rPr lang="en-US" sz="3600" b="1" i="0" u="none" kern="1200" dirty="0">
              <a:solidFill>
                <a:schemeClr val="bg1"/>
              </a:solidFill>
            </a:rPr>
            <a:t>2990</a:t>
          </a:r>
          <a:r>
            <a:rPr lang="en-US" sz="3600" b="0" i="0" u="none" kern="1200" dirty="0">
              <a:solidFill>
                <a:schemeClr val="bg1"/>
              </a:solidFill>
            </a:rPr>
            <a:t> records inserted across multiple blocks </a:t>
          </a:r>
          <a:endParaRPr lang="en-US" sz="3600" b="0" kern="1200" dirty="0">
            <a:solidFill>
              <a:schemeClr val="bg1"/>
            </a:solidFill>
          </a:endParaRPr>
        </a:p>
        <a:p>
          <a:pPr marL="857250" lvl="3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sz="3600" b="0" i="0" u="none" kern="1200" dirty="0">
              <a:solidFill>
                <a:schemeClr val="bg1"/>
              </a:solidFill>
            </a:rPr>
            <a:t>15 Question *7 Courses  * 27 track + 50 for soft skills common between all tracks</a:t>
          </a:r>
          <a:endParaRPr lang="en-US" sz="3600" b="0" kern="1200" dirty="0">
            <a:solidFill>
              <a:schemeClr val="bg1"/>
            </a:solidFill>
          </a:endParaRPr>
        </a:p>
        <a:p>
          <a:pPr marL="571500" lvl="2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3600" b="1" i="0" u="none" kern="1200" dirty="0">
              <a:solidFill>
                <a:schemeClr val="bg1"/>
              </a:solidFill>
            </a:rPr>
            <a:t>Pattern:</a:t>
          </a:r>
          <a:r>
            <a:rPr lang="en-US" sz="3600" b="0" i="0" u="none" kern="1200" dirty="0">
              <a:solidFill>
                <a:schemeClr val="bg1"/>
              </a:solidFill>
            </a:rPr>
            <a:t> Questions are linked to specific </a:t>
          </a:r>
          <a:r>
            <a:rPr lang="en-US" sz="3600" b="0" i="0" u="none" kern="1200" dirty="0" err="1">
              <a:solidFill>
                <a:schemeClr val="bg1"/>
              </a:solidFill>
            </a:rPr>
            <a:t>Course_IDs</a:t>
          </a:r>
          <a:r>
            <a:rPr lang="en-US" sz="3600" b="0" i="0" u="none" kern="1200" dirty="0">
              <a:solidFill>
                <a:schemeClr val="bg1"/>
              </a:solidFill>
            </a:rPr>
            <a:t>.</a:t>
          </a: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4000" b="1" i="0" u="none" kern="1200" dirty="0" err="1">
              <a:solidFill>
                <a:schemeClr val="bg1"/>
              </a:solidFill>
            </a:rPr>
            <a:t>Question_Choice</a:t>
          </a:r>
          <a:r>
            <a:rPr lang="en-US" sz="4000" b="1" i="0" u="none" kern="1200" dirty="0">
              <a:solidFill>
                <a:schemeClr val="bg1"/>
              </a:solidFill>
            </a:rPr>
            <a:t> Table:</a:t>
          </a:r>
          <a:endParaRPr lang="en-US" sz="3600" b="0" i="0" u="none" kern="1200" dirty="0">
            <a:solidFill>
              <a:schemeClr val="bg1"/>
            </a:solidFill>
          </a:endParaRPr>
        </a:p>
        <a:p>
          <a:pPr marL="571500" lvl="2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3600" b="1" i="0" u="none" kern="1200" dirty="0">
              <a:solidFill>
                <a:schemeClr val="bg1"/>
              </a:solidFill>
            </a:rPr>
            <a:t>Pattern:</a:t>
          </a:r>
          <a:r>
            <a:rPr lang="en-US" sz="3600" b="0" i="0" u="none" kern="1200" dirty="0">
              <a:solidFill>
                <a:schemeClr val="bg1"/>
              </a:solidFill>
            </a:rPr>
            <a:t> Choices are linked to specific </a:t>
          </a:r>
          <a:r>
            <a:rPr lang="en-US" sz="3600" b="0" i="0" u="none" kern="1200" dirty="0" err="1">
              <a:solidFill>
                <a:schemeClr val="bg1"/>
              </a:solidFill>
            </a:rPr>
            <a:t>Question_IDs</a:t>
          </a:r>
          <a:r>
            <a:rPr lang="en-US" sz="3600" b="0" i="0" u="none" kern="1200" dirty="0">
              <a:solidFill>
                <a:schemeClr val="bg1"/>
              </a:solidFill>
            </a:rPr>
            <a:t> (only for 'MCQ' type questions). </a:t>
          </a:r>
          <a:r>
            <a:rPr lang="en-US" sz="3600" b="0" i="0" u="none" kern="1200" dirty="0" err="1">
              <a:solidFill>
                <a:schemeClr val="bg1"/>
              </a:solidFill>
            </a:rPr>
            <a:t>Choice_Text</a:t>
          </a:r>
          <a:r>
            <a:rPr lang="en-US" sz="3600" b="0" i="0" u="none" kern="1200" dirty="0">
              <a:solidFill>
                <a:schemeClr val="bg1"/>
              </a:solidFill>
            </a:rPr>
            <a:t> contains the potential answer options. Typically 3 choices per MCQ.</a:t>
          </a:r>
        </a:p>
      </dsp:txBody>
      <dsp:txXfrm>
        <a:off x="0" y="591489"/>
        <a:ext cx="7175846" cy="136981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92743C-08EF-41F7-BFDE-B70445B00929}">
      <dsp:nvSpPr>
        <dsp:cNvPr id="0" name=""/>
        <dsp:cNvSpPr/>
      </dsp:nvSpPr>
      <dsp:spPr>
        <a:xfrm>
          <a:off x="277224" y="579106"/>
          <a:ext cx="2613641" cy="2214522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10000" b="-10000"/>
          </a:stretch>
        </a:blip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E1D573-90D7-42FA-AC51-3B63243B6333}">
      <dsp:nvSpPr>
        <dsp:cNvPr id="0" name=""/>
        <dsp:cNvSpPr/>
      </dsp:nvSpPr>
      <dsp:spPr>
        <a:xfrm>
          <a:off x="2542824" y="889002"/>
          <a:ext cx="1239350" cy="1289919"/>
        </a:xfrm>
        <a:prstGeom prst="roundRect">
          <a:avLst/>
        </a:prstGeom>
        <a:solidFill>
          <a:schemeClr val="tx2">
            <a:alpha val="50000"/>
          </a:schemeClr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  <a:scene3d>
          <a:camera prst="isometricOffAxis1Right"/>
          <a:lightRig rig="threePt" dir="t"/>
        </a:scene3d>
        <a:sp3d>
          <a:bevelT prst="convex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bg1"/>
              </a:solidFill>
            </a:rPr>
            <a:t>Computer Systems Engineering - 2023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2603324" y="949502"/>
        <a:ext cx="1118350" cy="1168919"/>
      </dsp:txXfrm>
    </dsp:sp>
    <dsp:sp modelId="{BFC06B68-9BAB-4ED5-91CE-E54F8755B0B6}">
      <dsp:nvSpPr>
        <dsp:cNvPr id="0" name=""/>
        <dsp:cNvSpPr/>
      </dsp:nvSpPr>
      <dsp:spPr>
        <a:xfrm>
          <a:off x="277224" y="156844"/>
          <a:ext cx="2613641" cy="381332"/>
        </a:xfrm>
        <a:prstGeom prst="roundRect">
          <a:avLst/>
        </a:prstGeom>
        <a:solidFill>
          <a:srgbClr val="741E1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Ibrahim </a:t>
          </a:r>
          <a:r>
            <a:rPr lang="en-US" sz="1500" kern="1200" dirty="0" err="1"/>
            <a:t>Abdelazeam</a:t>
          </a:r>
          <a:endParaRPr lang="en-US" sz="1500" kern="1200" dirty="0"/>
        </a:p>
      </dsp:txBody>
      <dsp:txXfrm>
        <a:off x="295839" y="175459"/>
        <a:ext cx="2576411" cy="344102"/>
      </dsp:txXfrm>
    </dsp:sp>
    <dsp:sp modelId="{B3CA33E6-BC72-48D2-8ED4-FB4E5AA1D70D}">
      <dsp:nvSpPr>
        <dsp:cNvPr id="0" name=""/>
        <dsp:cNvSpPr/>
      </dsp:nvSpPr>
      <dsp:spPr>
        <a:xfrm>
          <a:off x="4325904" y="407602"/>
          <a:ext cx="2613641" cy="2443193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l="-6000" r="-6000"/>
          </a:stretch>
        </a:blip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34F49E-9561-48F5-9AEC-BA0716DD373E}">
      <dsp:nvSpPr>
        <dsp:cNvPr id="0" name=""/>
        <dsp:cNvSpPr/>
      </dsp:nvSpPr>
      <dsp:spPr>
        <a:xfrm>
          <a:off x="6591504" y="831834"/>
          <a:ext cx="1239350" cy="1289919"/>
        </a:xfrm>
        <a:prstGeom prst="roundRect">
          <a:avLst/>
        </a:prstGeom>
        <a:solidFill>
          <a:schemeClr val="tx2">
            <a:alpha val="50000"/>
          </a:schemeClr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  <a:scene3d>
          <a:camera prst="isometricOffAxis1Right"/>
          <a:lightRig rig="threePt" dir="t"/>
        </a:scene3d>
        <a:sp3d>
          <a:bevelT prst="convex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bg1"/>
              </a:solidFill>
            </a:rPr>
            <a:t>Computer Systems Engineering- 2023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6652004" y="892334"/>
        <a:ext cx="1118350" cy="1168919"/>
      </dsp:txXfrm>
    </dsp:sp>
    <dsp:sp modelId="{5FAE065A-724A-4820-9FD0-039AC8D14899}">
      <dsp:nvSpPr>
        <dsp:cNvPr id="0" name=""/>
        <dsp:cNvSpPr/>
      </dsp:nvSpPr>
      <dsp:spPr>
        <a:xfrm>
          <a:off x="4349427" y="40803"/>
          <a:ext cx="2613641" cy="381332"/>
        </a:xfrm>
        <a:prstGeom prst="rect">
          <a:avLst/>
        </a:prstGeom>
        <a:solidFill>
          <a:srgbClr val="741E1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Mahmoud Mohamed</a:t>
          </a:r>
        </a:p>
      </dsp:txBody>
      <dsp:txXfrm>
        <a:off x="4349427" y="40803"/>
        <a:ext cx="2613641" cy="381332"/>
      </dsp:txXfrm>
    </dsp:sp>
    <dsp:sp modelId="{BDA6E5F1-0CF6-437E-A16C-8B6985F8BECF}">
      <dsp:nvSpPr>
        <dsp:cNvPr id="0" name=""/>
        <dsp:cNvSpPr/>
      </dsp:nvSpPr>
      <dsp:spPr>
        <a:xfrm>
          <a:off x="8374584" y="439708"/>
          <a:ext cx="2613641" cy="2400387"/>
        </a:xfrm>
        <a:prstGeom prst="rect">
          <a:avLst/>
        </a:prstGeom>
        <a:blipFill dpi="0" rotWithShape="1">
          <a:blip xmlns:r="http://schemas.openxmlformats.org/officeDocument/2006/relationships" r:embed="rId3"/>
          <a:srcRect/>
          <a:stretch>
            <a:fillRect l="-6000" t="-8748" r="-6000"/>
          </a:stretch>
        </a:blip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6F8044-50EA-4B90-BF66-D2E7D26973FA}">
      <dsp:nvSpPr>
        <dsp:cNvPr id="0" name=""/>
        <dsp:cNvSpPr/>
      </dsp:nvSpPr>
      <dsp:spPr>
        <a:xfrm>
          <a:off x="10640184" y="842536"/>
          <a:ext cx="1239350" cy="1289919"/>
        </a:xfrm>
        <a:prstGeom prst="roundRect">
          <a:avLst/>
        </a:prstGeom>
        <a:solidFill>
          <a:schemeClr val="tx2">
            <a:alpha val="50000"/>
          </a:schemeClr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  <a:scene3d>
          <a:camera prst="isometricOffAxis1Right"/>
          <a:lightRig rig="threePt" dir="t"/>
        </a:scene3d>
        <a:sp3d>
          <a:bevelT prst="convex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bg1"/>
              </a:solidFill>
            </a:rPr>
            <a:t>Computer Systems Engineering- 2023</a:t>
          </a:r>
        </a:p>
      </dsp:txBody>
      <dsp:txXfrm>
        <a:off x="10700684" y="903036"/>
        <a:ext cx="1118350" cy="1168919"/>
      </dsp:txXfrm>
    </dsp:sp>
    <dsp:sp modelId="{AE66D00F-4B5C-488A-83F4-5ED008B73962}">
      <dsp:nvSpPr>
        <dsp:cNvPr id="0" name=""/>
        <dsp:cNvSpPr/>
      </dsp:nvSpPr>
      <dsp:spPr>
        <a:xfrm>
          <a:off x="8374584" y="110378"/>
          <a:ext cx="2613641" cy="381332"/>
        </a:xfrm>
        <a:prstGeom prst="rect">
          <a:avLst/>
        </a:prstGeom>
        <a:solidFill>
          <a:srgbClr val="741E1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Haitham Fathy</a:t>
          </a:r>
        </a:p>
      </dsp:txBody>
      <dsp:txXfrm>
        <a:off x="8374584" y="110378"/>
        <a:ext cx="2613641" cy="381332"/>
      </dsp:txXfrm>
    </dsp:sp>
    <dsp:sp modelId="{8CA80478-8CA3-41F0-A44C-D55CF8DF114D}">
      <dsp:nvSpPr>
        <dsp:cNvPr id="0" name=""/>
        <dsp:cNvSpPr/>
      </dsp:nvSpPr>
      <dsp:spPr>
        <a:xfrm>
          <a:off x="2301564" y="3623553"/>
          <a:ext cx="2613641" cy="2214522"/>
        </a:xfrm>
        <a:prstGeom prst="rect">
          <a:avLst/>
        </a:prstGeom>
        <a:blipFill>
          <a:blip xmlns:r="http://schemas.openxmlformats.org/officeDocument/2006/relationships" r:embed="rId4"/>
          <a:srcRect/>
          <a:stretch>
            <a:fillRect t="-1000" b="-1000"/>
          </a:stretch>
        </a:blip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603D96-C2D0-448C-8829-18051187E686}">
      <dsp:nvSpPr>
        <dsp:cNvPr id="0" name=""/>
        <dsp:cNvSpPr/>
      </dsp:nvSpPr>
      <dsp:spPr>
        <a:xfrm>
          <a:off x="4567164" y="3933449"/>
          <a:ext cx="1239350" cy="1289919"/>
        </a:xfrm>
        <a:prstGeom prst="roundRect">
          <a:avLst/>
        </a:prstGeom>
        <a:solidFill>
          <a:schemeClr val="tx2">
            <a:alpha val="50000"/>
          </a:schemeClr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  <a:scene3d>
          <a:camera prst="isometricOffAxis1Right"/>
          <a:lightRig rig="threePt" dir="t"/>
        </a:scene3d>
        <a:sp3d>
          <a:bevelT prst="convex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bg1"/>
              </a:solidFill>
            </a:rPr>
            <a:t>Navigation Science &amp; Space Technology  -2024</a:t>
          </a:r>
        </a:p>
      </dsp:txBody>
      <dsp:txXfrm>
        <a:off x="4627664" y="3993949"/>
        <a:ext cx="1118350" cy="1168919"/>
      </dsp:txXfrm>
    </dsp:sp>
    <dsp:sp modelId="{23F6A58F-0B2E-4716-A645-52F17E4210CF}">
      <dsp:nvSpPr>
        <dsp:cNvPr id="0" name=""/>
        <dsp:cNvSpPr/>
      </dsp:nvSpPr>
      <dsp:spPr>
        <a:xfrm>
          <a:off x="2301564" y="3201291"/>
          <a:ext cx="2613641" cy="381332"/>
        </a:xfrm>
        <a:prstGeom prst="rect">
          <a:avLst/>
        </a:prstGeom>
        <a:solidFill>
          <a:srgbClr val="741E1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Ahmed Arab</a:t>
          </a:r>
        </a:p>
      </dsp:txBody>
      <dsp:txXfrm>
        <a:off x="2301564" y="3201291"/>
        <a:ext cx="2613641" cy="381332"/>
      </dsp:txXfrm>
    </dsp:sp>
    <dsp:sp modelId="{7E5A8BDE-F260-4D3C-AFD8-FACB24C2E5C6}">
      <dsp:nvSpPr>
        <dsp:cNvPr id="0" name=""/>
        <dsp:cNvSpPr/>
      </dsp:nvSpPr>
      <dsp:spPr>
        <a:xfrm>
          <a:off x="6350244" y="3623553"/>
          <a:ext cx="2613641" cy="2214522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l="-6000" r="-6000"/>
          </a:stretch>
        </a:blip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5CD689-BEB2-4590-B0C7-B5BEE97B3E83}">
      <dsp:nvSpPr>
        <dsp:cNvPr id="0" name=""/>
        <dsp:cNvSpPr/>
      </dsp:nvSpPr>
      <dsp:spPr>
        <a:xfrm>
          <a:off x="8615844" y="3933449"/>
          <a:ext cx="1239350" cy="1289919"/>
        </a:xfrm>
        <a:prstGeom prst="roundRect">
          <a:avLst/>
        </a:prstGeom>
        <a:solidFill>
          <a:schemeClr val="tx2">
            <a:alpha val="50000"/>
          </a:schemeClr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  <a:scene3d>
          <a:camera prst="isometricOffAxis1Right"/>
          <a:lightRig rig="threePt" dir="t"/>
        </a:scene3d>
        <a:sp3d>
          <a:bevelT prst="convex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bg1"/>
              </a:solidFill>
            </a:rPr>
            <a:t>Computer Systems Engineering -2023</a:t>
          </a:r>
        </a:p>
      </dsp:txBody>
      <dsp:txXfrm>
        <a:off x="8676344" y="3993949"/>
        <a:ext cx="1118350" cy="1168919"/>
      </dsp:txXfrm>
    </dsp:sp>
    <dsp:sp modelId="{A17940CF-A44B-48FC-9B2A-97776655727C}">
      <dsp:nvSpPr>
        <dsp:cNvPr id="0" name=""/>
        <dsp:cNvSpPr/>
      </dsp:nvSpPr>
      <dsp:spPr>
        <a:xfrm>
          <a:off x="6350244" y="3201291"/>
          <a:ext cx="2613641" cy="381332"/>
        </a:xfrm>
        <a:prstGeom prst="rect">
          <a:avLst/>
        </a:prstGeom>
        <a:solidFill>
          <a:srgbClr val="741E1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Ziad Mohamed</a:t>
          </a:r>
          <a:endParaRPr lang="en-US" sz="1500" kern="1200" dirty="0"/>
        </a:p>
      </dsp:txBody>
      <dsp:txXfrm>
        <a:off x="6350244" y="3201291"/>
        <a:ext cx="2613641" cy="381332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7A47F6-AB40-44AD-8708-9781DAA87C31}">
      <dsp:nvSpPr>
        <dsp:cNvPr id="0" name=""/>
        <dsp:cNvSpPr/>
      </dsp:nvSpPr>
      <dsp:spPr>
        <a:xfrm rot="3417919">
          <a:off x="-419417" y="5434"/>
          <a:ext cx="8107812" cy="231546"/>
        </a:xfrm>
        <a:prstGeom prst="roundRect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Dynamic Data Generation Example </a:t>
          </a:r>
        </a:p>
      </dsp:txBody>
      <dsp:txXfrm>
        <a:off x="-408114" y="16737"/>
        <a:ext cx="8085206" cy="208940"/>
      </dsp:txXfrm>
    </dsp:sp>
    <dsp:sp modelId="{8BE4E2A1-BDDC-438C-B514-2D3ABA06924D}">
      <dsp:nvSpPr>
        <dsp:cNvPr id="0" name=""/>
        <dsp:cNvSpPr/>
      </dsp:nvSpPr>
      <dsp:spPr>
        <a:xfrm rot="19488267">
          <a:off x="0" y="236980"/>
          <a:ext cx="8107812" cy="13548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7423" tIns="40640" rIns="227584" bIns="4064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3200" b="1" i="0" u="none" kern="1200" dirty="0">
              <a:solidFill>
                <a:schemeClr val="bg1"/>
              </a:solidFill>
            </a:rPr>
            <a:t>Step 1: Create 'Normal' Exams (Exam Table):</a:t>
          </a:r>
          <a:endParaRPr lang="en-US" sz="32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571500" lvl="2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3200" b="1" i="0" u="none" kern="1200" dirty="0">
              <a:solidFill>
                <a:schemeClr val="bg1"/>
              </a:solidFill>
            </a:rPr>
            <a:t>Records:</a:t>
          </a:r>
          <a:r>
            <a:rPr lang="en-US" sz="3200" b="0" i="0" u="none" kern="1200" dirty="0">
              <a:solidFill>
                <a:schemeClr val="bg1"/>
              </a:solidFill>
            </a:rPr>
            <a:t> </a:t>
          </a:r>
          <a:r>
            <a:rPr lang="en-US" sz="3200" b="1" i="0" u="none" kern="1200" dirty="0">
              <a:solidFill>
                <a:schemeClr val="bg1"/>
              </a:solidFill>
            </a:rPr>
            <a:t>6192</a:t>
          </a:r>
          <a:r>
            <a:rPr lang="en-US" sz="3200" b="0" i="0" u="none" kern="1200" dirty="0">
              <a:solidFill>
                <a:schemeClr val="bg1"/>
              </a:solidFill>
            </a:rPr>
            <a:t> inserted (516 groups * 12 courses/group).</a:t>
          </a:r>
        </a:p>
        <a:p>
          <a:pPr marL="571500" lvl="2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3200" b="1" i="0" u="none" kern="1200" dirty="0">
              <a:solidFill>
                <a:schemeClr val="bg1"/>
              </a:solidFill>
            </a:rPr>
            <a:t>Pattern:</a:t>
          </a:r>
          <a:r>
            <a:rPr lang="en-US" sz="3200" b="0" i="0" u="none" kern="1200" dirty="0">
              <a:solidFill>
                <a:schemeClr val="bg1"/>
              </a:solidFill>
            </a:rPr>
            <a:t> One 'Normal' exam is created for every course associated with every (group) that has students enrolled. 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3200" b="1" i="0" u="none" kern="1200" dirty="0">
              <a:solidFill>
                <a:schemeClr val="bg1"/>
              </a:solidFill>
            </a:rPr>
            <a:t>Step 2: Populate 'Normal' Exams (</a:t>
          </a:r>
          <a:r>
            <a:rPr lang="en-US" sz="3200" b="1" i="0" u="none" kern="1200" dirty="0" err="1">
              <a:solidFill>
                <a:schemeClr val="bg1"/>
              </a:solidFill>
            </a:rPr>
            <a:t>Exam_Questions</a:t>
          </a:r>
          <a:r>
            <a:rPr lang="en-US" sz="3200" b="1" i="0" u="none" kern="1200" dirty="0">
              <a:solidFill>
                <a:schemeClr val="bg1"/>
              </a:solidFill>
            </a:rPr>
            <a:t> Table):</a:t>
          </a:r>
          <a:endParaRPr lang="en-US" sz="3200" b="0" i="0" u="none" kern="1200" dirty="0">
            <a:solidFill>
              <a:schemeClr val="bg1"/>
            </a:solidFill>
          </a:endParaRPr>
        </a:p>
        <a:p>
          <a:pPr marL="571500" lvl="2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3200" b="1" i="0" u="none" kern="1200" dirty="0">
              <a:solidFill>
                <a:schemeClr val="bg1"/>
              </a:solidFill>
            </a:rPr>
            <a:t>Records:</a:t>
          </a:r>
          <a:r>
            <a:rPr lang="en-US" sz="3200" b="0" i="0" u="none" kern="1200" dirty="0">
              <a:solidFill>
                <a:schemeClr val="bg1"/>
              </a:solidFill>
            </a:rPr>
            <a:t> </a:t>
          </a:r>
          <a:r>
            <a:rPr lang="en-US" sz="3200" b="1" i="0" u="none" kern="1200" dirty="0">
              <a:solidFill>
                <a:schemeClr val="bg1"/>
              </a:solidFill>
            </a:rPr>
            <a:t>61920</a:t>
          </a:r>
          <a:r>
            <a:rPr lang="en-US" sz="3200" b="0" i="0" u="none" kern="1200" dirty="0">
              <a:solidFill>
                <a:schemeClr val="bg1"/>
              </a:solidFill>
            </a:rPr>
            <a:t> inserted (6192 exams * 10 questions/exam).</a:t>
          </a:r>
        </a:p>
        <a:p>
          <a:pPr marL="571500" lvl="2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3200" b="1" i="0" u="none" kern="1200" dirty="0">
              <a:solidFill>
                <a:schemeClr val="bg1"/>
              </a:solidFill>
            </a:rPr>
            <a:t>Pattern:</a:t>
          </a:r>
          <a:r>
            <a:rPr lang="en-US" sz="3200" b="0" i="0" u="none" kern="1200" dirty="0">
              <a:solidFill>
                <a:schemeClr val="bg1"/>
              </a:solidFill>
            </a:rPr>
            <a:t> Each ‘Normal' exam created in Step 1 is assigned exactly 10 questions randomly selected from the </a:t>
          </a:r>
          <a:r>
            <a:rPr lang="en-US" sz="3200" b="0" i="0" u="none" kern="1200" dirty="0" err="1">
              <a:solidFill>
                <a:schemeClr val="bg1"/>
              </a:solidFill>
            </a:rPr>
            <a:t>Question_Bank</a:t>
          </a:r>
          <a:r>
            <a:rPr lang="en-US" sz="3200" b="0" i="0" u="none" kern="1200" dirty="0">
              <a:solidFill>
                <a:schemeClr val="bg1"/>
              </a:solidFill>
            </a:rPr>
            <a:t> for the corresponding </a:t>
          </a:r>
          <a:r>
            <a:rPr lang="en-US" sz="3200" b="0" i="0" u="none" kern="1200" dirty="0" err="1">
              <a:solidFill>
                <a:schemeClr val="bg1"/>
              </a:solidFill>
            </a:rPr>
            <a:t>Course_ID</a:t>
          </a:r>
          <a:r>
            <a:rPr lang="en-US" sz="3200" b="0" i="0" u="none" kern="1200" dirty="0">
              <a:solidFill>
                <a:schemeClr val="bg1"/>
              </a:solidFill>
            </a:rPr>
            <a:t>.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3200" b="1" i="0" u="none" kern="1200" dirty="0">
              <a:solidFill>
                <a:schemeClr val="bg1"/>
              </a:solidFill>
            </a:rPr>
            <a:t>Step 3: Generate Initial 'Normal' Answers:</a:t>
          </a:r>
          <a:endParaRPr lang="en-US" sz="3200" b="0" i="0" u="none" kern="1200" dirty="0">
            <a:solidFill>
              <a:schemeClr val="bg1"/>
            </a:solidFill>
          </a:endParaRPr>
        </a:p>
        <a:p>
          <a:pPr marL="571500" lvl="2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3200" b="1" i="0" u="none" kern="1200" dirty="0">
              <a:solidFill>
                <a:schemeClr val="bg1"/>
              </a:solidFill>
            </a:rPr>
            <a:t>Records:</a:t>
          </a:r>
          <a:r>
            <a:rPr lang="en-US" sz="3200" b="0" i="0" u="none" kern="1200" dirty="0">
              <a:solidFill>
                <a:schemeClr val="bg1"/>
              </a:solidFill>
            </a:rPr>
            <a:t> </a:t>
          </a:r>
          <a:r>
            <a:rPr lang="en-US" sz="3200" b="1" i="0" u="none" kern="1200" dirty="0">
              <a:solidFill>
                <a:schemeClr val="bg1"/>
              </a:solidFill>
            </a:rPr>
            <a:t>1,548,000</a:t>
          </a:r>
          <a:r>
            <a:rPr lang="en-US" sz="3200" b="0" i="0" u="none" kern="1200" dirty="0">
              <a:solidFill>
                <a:schemeClr val="bg1"/>
              </a:solidFill>
            </a:rPr>
            <a:t> generated (25 students * 516 groups * 12 courses * 10 questions).:</a:t>
          </a:r>
        </a:p>
        <a:p>
          <a:pPr marL="571500" lvl="2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3200" b="1" i="0" u="none" kern="1200" dirty="0">
              <a:solidFill>
                <a:schemeClr val="bg1"/>
              </a:solidFill>
            </a:rPr>
            <a:t>Bias:</a:t>
          </a:r>
          <a:r>
            <a:rPr lang="en-US" sz="3200" b="0" i="0" u="none" kern="1200" dirty="0">
              <a:solidFill>
                <a:schemeClr val="bg1"/>
              </a:solidFill>
            </a:rPr>
            <a:t> A </a:t>
          </a:r>
          <a:r>
            <a:rPr lang="en-US" sz="3200" b="0" i="0" u="none" kern="1200" dirty="0" err="1">
              <a:solidFill>
                <a:schemeClr val="bg1"/>
              </a:solidFill>
            </a:rPr>
            <a:t>CorrectAnswerProbability</a:t>
          </a:r>
          <a:r>
            <a:rPr lang="en-US" sz="3200" b="0" i="0" u="none" kern="1200" dirty="0">
              <a:solidFill>
                <a:schemeClr val="bg1"/>
              </a:solidFill>
            </a:rPr>
            <a:t> is calculated for each student based on: </a:t>
          </a:r>
          <a:r>
            <a:rPr lang="en-US" sz="3200" b="0" i="0" u="none" kern="1200" dirty="0" err="1">
              <a:solidFill>
                <a:schemeClr val="bg1"/>
              </a:solidFill>
            </a:rPr>
            <a:t>Student_Faculty_Grade</a:t>
          </a:r>
          <a:r>
            <a:rPr lang="en-US" sz="3200" b="0" i="0" u="none" kern="1200" dirty="0">
              <a:solidFill>
                <a:schemeClr val="bg1"/>
              </a:solidFill>
            </a:rPr>
            <a:t> , </a:t>
          </a:r>
          <a:r>
            <a:rPr lang="en-US" sz="3200" b="0" i="0" u="none" kern="1200" dirty="0" err="1">
              <a:solidFill>
                <a:schemeClr val="bg1"/>
              </a:solidFill>
            </a:rPr>
            <a:t>Intake_Start_Date</a:t>
          </a:r>
          <a:r>
            <a:rPr lang="en-US" sz="3200" b="0" i="0" u="none" kern="1200" dirty="0">
              <a:solidFill>
                <a:schemeClr val="bg1"/>
              </a:solidFill>
            </a:rPr>
            <a:t> , </a:t>
          </a:r>
          <a:r>
            <a:rPr lang="en-US" sz="3200" b="0" i="0" u="none" kern="1200" dirty="0" err="1">
              <a:solidFill>
                <a:schemeClr val="bg1"/>
              </a:solidFill>
            </a:rPr>
            <a:t>Branch_Name</a:t>
          </a:r>
          <a:endParaRPr lang="en-US" sz="3200" b="0" i="0" u="none" kern="1200" dirty="0">
            <a:solidFill>
              <a:schemeClr val="bg1"/>
            </a:solidFill>
          </a:endParaRPr>
        </a:p>
      </dsp:txBody>
      <dsp:txXfrm>
        <a:off x="0" y="236980"/>
        <a:ext cx="8107812" cy="13548281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DE6F9B-CD10-45F8-B704-2A4317858282}">
      <dsp:nvSpPr>
        <dsp:cNvPr id="0" name=""/>
        <dsp:cNvSpPr/>
      </dsp:nvSpPr>
      <dsp:spPr>
        <a:xfrm rot="10800000">
          <a:off x="1703946" y="558056"/>
          <a:ext cx="7093758" cy="1890850"/>
        </a:xfrm>
        <a:prstGeom prst="homePlate">
          <a:avLst/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900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Database size after data generation : 1.744 GB</a:t>
          </a:r>
        </a:p>
      </dsp:txBody>
      <dsp:txXfrm rot="10800000">
        <a:off x="2176658" y="558056"/>
        <a:ext cx="6621046" cy="1890850"/>
      </dsp:txXfrm>
    </dsp:sp>
    <dsp:sp modelId="{E2A76023-D638-44C6-B778-DA1361C5C9D6}">
      <dsp:nvSpPr>
        <dsp:cNvPr id="0" name=""/>
        <dsp:cNvSpPr/>
      </dsp:nvSpPr>
      <dsp:spPr>
        <a:xfrm>
          <a:off x="0" y="0"/>
          <a:ext cx="2448906" cy="244890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8590F4-D96D-4258-B643-11EA322739DB}">
      <dsp:nvSpPr>
        <dsp:cNvPr id="0" name=""/>
        <dsp:cNvSpPr/>
      </dsp:nvSpPr>
      <dsp:spPr>
        <a:xfrm rot="5400000">
          <a:off x="-163477" y="163477"/>
          <a:ext cx="1089853" cy="762897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3</a:t>
          </a:r>
        </a:p>
      </dsp:txBody>
      <dsp:txXfrm rot="-5400000">
        <a:off x="2" y="381448"/>
        <a:ext cx="762897" cy="326956"/>
      </dsp:txXfrm>
    </dsp:sp>
    <dsp:sp modelId="{8DDCFB98-51F2-466C-9834-9DC3DD644ECB}">
      <dsp:nvSpPr>
        <dsp:cNvPr id="0" name=""/>
        <dsp:cNvSpPr/>
      </dsp:nvSpPr>
      <dsp:spPr>
        <a:xfrm rot="5400000">
          <a:off x="4359473" y="-3596576"/>
          <a:ext cx="708404" cy="7901557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>
              <a:solidFill>
                <a:schemeClr val="tx2">
                  <a:lumMod val="25000"/>
                  <a:lumOff val="75000"/>
                </a:schemeClr>
              </a:solidFill>
            </a:rPr>
            <a:t>Database</a:t>
          </a:r>
        </a:p>
      </dsp:txBody>
      <dsp:txXfrm rot="-5400000">
        <a:off x="762897" y="34581"/>
        <a:ext cx="7866976" cy="639242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9DE12F-6753-4367-867A-F6CCD455E0B1}">
      <dsp:nvSpPr>
        <dsp:cNvPr id="0" name=""/>
        <dsp:cNvSpPr/>
      </dsp:nvSpPr>
      <dsp:spPr>
        <a:xfrm>
          <a:off x="1063233" y="584137"/>
          <a:ext cx="1692696" cy="453959"/>
        </a:xfrm>
        <a:prstGeom prst="roundRect">
          <a:avLst/>
        </a:prstGeom>
        <a:solidFill>
          <a:schemeClr val="tx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8287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 Generation</a:t>
          </a:r>
        </a:p>
      </dsp:txBody>
      <dsp:txXfrm>
        <a:off x="1085393" y="606297"/>
        <a:ext cx="1648376" cy="409639"/>
      </dsp:txXfrm>
    </dsp:sp>
    <dsp:sp modelId="{F7FAB569-7DCE-4BE1-B98D-AC6B5188BFA5}">
      <dsp:nvSpPr>
        <dsp:cNvPr id="0" name=""/>
        <dsp:cNvSpPr/>
      </dsp:nvSpPr>
      <dsp:spPr>
        <a:xfrm>
          <a:off x="617755" y="166325"/>
          <a:ext cx="784776" cy="78489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7A47F6-AB40-44AD-8708-9781DAA87C31}">
      <dsp:nvSpPr>
        <dsp:cNvPr id="0" name=""/>
        <dsp:cNvSpPr/>
      </dsp:nvSpPr>
      <dsp:spPr>
        <a:xfrm>
          <a:off x="0" y="2991"/>
          <a:ext cx="5484724" cy="537586"/>
        </a:xfrm>
        <a:prstGeom prst="roundRect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Static Data Generation Example </a:t>
          </a:r>
        </a:p>
      </dsp:txBody>
      <dsp:txXfrm>
        <a:off x="26243" y="29234"/>
        <a:ext cx="5432238" cy="485100"/>
      </dsp:txXfrm>
    </dsp:sp>
    <dsp:sp modelId="{8BE4E2A1-BDDC-438C-B514-2D3ABA06924D}">
      <dsp:nvSpPr>
        <dsp:cNvPr id="0" name=""/>
        <dsp:cNvSpPr/>
      </dsp:nvSpPr>
      <dsp:spPr>
        <a:xfrm>
          <a:off x="0" y="540578"/>
          <a:ext cx="5484724" cy="52545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40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400" b="1" i="0" u="none" kern="1200" dirty="0" err="1">
              <a:solidFill>
                <a:schemeClr val="bg1"/>
              </a:solidFill>
            </a:rPr>
            <a:t>Question_Bank</a:t>
          </a:r>
          <a:r>
            <a:rPr lang="en-US" sz="2400" b="1" i="0" u="none" kern="1200" dirty="0">
              <a:solidFill>
                <a:schemeClr val="bg1"/>
              </a:solidFill>
            </a:rPr>
            <a:t> Table:</a:t>
          </a:r>
          <a:endParaRPr lang="en-US" sz="24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000" b="1" i="0" u="none" kern="1200" dirty="0">
              <a:solidFill>
                <a:schemeClr val="bg1"/>
              </a:solidFill>
            </a:rPr>
            <a:t>Records:</a:t>
          </a:r>
          <a:r>
            <a:rPr lang="en-US" sz="2000" b="0" i="0" u="none" kern="1200" dirty="0">
              <a:solidFill>
                <a:schemeClr val="bg1"/>
              </a:solidFill>
            </a:rPr>
            <a:t> Approximately </a:t>
          </a:r>
          <a:r>
            <a:rPr lang="en-US" sz="2000" b="1" i="0" u="none" kern="1200" dirty="0">
              <a:solidFill>
                <a:schemeClr val="bg1"/>
              </a:solidFill>
            </a:rPr>
            <a:t>2990</a:t>
          </a:r>
          <a:r>
            <a:rPr lang="en-US" sz="2000" b="0" i="0" u="none" kern="1200" dirty="0">
              <a:solidFill>
                <a:schemeClr val="bg1"/>
              </a:solidFill>
            </a:rPr>
            <a:t> records inserted across multiple blocks </a:t>
          </a:r>
          <a:endParaRPr lang="en-US" sz="2000" b="0" kern="1200" dirty="0">
            <a:solidFill>
              <a:schemeClr val="bg1"/>
            </a:solidFill>
          </a:endParaRPr>
        </a:p>
        <a:p>
          <a:pPr marL="685800" lvl="3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sz="2000" b="0" i="0" u="none" kern="1200" dirty="0">
              <a:solidFill>
                <a:schemeClr val="bg1"/>
              </a:solidFill>
            </a:rPr>
            <a:t>15 Question *7 Courses  * 27 track + 50 for soft skills common between all tracks</a:t>
          </a:r>
          <a:endParaRPr lang="en-US" sz="2000" b="0" kern="1200" dirty="0">
            <a:solidFill>
              <a:schemeClr val="bg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000" b="1" i="0" u="none" kern="1200" dirty="0">
              <a:solidFill>
                <a:schemeClr val="bg1"/>
              </a:solidFill>
            </a:rPr>
            <a:t>Pattern:</a:t>
          </a:r>
          <a:r>
            <a:rPr lang="en-US" sz="2000" b="0" i="0" u="none" kern="1200" dirty="0">
              <a:solidFill>
                <a:schemeClr val="bg1"/>
              </a:solidFill>
            </a:rPr>
            <a:t> Questions are linked to specific </a:t>
          </a:r>
          <a:r>
            <a:rPr lang="en-US" sz="2000" b="0" i="0" u="none" kern="1200" dirty="0" err="1">
              <a:solidFill>
                <a:schemeClr val="bg1"/>
              </a:solidFill>
            </a:rPr>
            <a:t>Course_IDs</a:t>
          </a:r>
          <a:r>
            <a:rPr lang="en-US" sz="2000" b="0" i="0" u="none" kern="1200" dirty="0">
              <a:solidFill>
                <a:schemeClr val="bg1"/>
              </a:solidFill>
            </a:rPr>
            <a:t>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400" b="1" i="0" u="none" kern="1200" dirty="0" err="1">
              <a:solidFill>
                <a:schemeClr val="bg1"/>
              </a:solidFill>
            </a:rPr>
            <a:t>Question_Choice</a:t>
          </a:r>
          <a:r>
            <a:rPr lang="en-US" sz="2400" b="1" i="0" u="none" kern="1200" dirty="0">
              <a:solidFill>
                <a:schemeClr val="bg1"/>
              </a:solidFill>
            </a:rPr>
            <a:t> Table:</a:t>
          </a:r>
          <a:endParaRPr lang="en-US" sz="2000" b="0" i="0" u="none" kern="1200" dirty="0">
            <a:solidFill>
              <a:schemeClr val="bg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000" b="1" i="0" u="none" kern="1200" dirty="0">
              <a:solidFill>
                <a:schemeClr val="bg1"/>
              </a:solidFill>
            </a:rPr>
            <a:t>Pattern:</a:t>
          </a:r>
          <a:r>
            <a:rPr lang="en-US" sz="2000" b="0" i="0" u="none" kern="1200" dirty="0">
              <a:solidFill>
                <a:schemeClr val="bg1"/>
              </a:solidFill>
            </a:rPr>
            <a:t> Choices are linked to specific </a:t>
          </a:r>
          <a:r>
            <a:rPr lang="en-US" sz="2000" b="0" i="0" u="none" kern="1200" dirty="0" err="1">
              <a:solidFill>
                <a:schemeClr val="bg1"/>
              </a:solidFill>
            </a:rPr>
            <a:t>Question_IDs</a:t>
          </a:r>
          <a:r>
            <a:rPr lang="en-US" sz="2000" b="0" i="0" u="none" kern="1200" dirty="0">
              <a:solidFill>
                <a:schemeClr val="bg1"/>
              </a:solidFill>
            </a:rPr>
            <a:t> (only for 'MCQ' type questions). </a:t>
          </a:r>
          <a:r>
            <a:rPr lang="en-US" sz="2000" b="0" i="0" u="none" kern="1200" dirty="0" err="1">
              <a:solidFill>
                <a:schemeClr val="bg1"/>
              </a:solidFill>
            </a:rPr>
            <a:t>Choice_Text</a:t>
          </a:r>
          <a:r>
            <a:rPr lang="en-US" sz="2000" b="0" i="0" u="none" kern="1200" dirty="0">
              <a:solidFill>
                <a:schemeClr val="bg1"/>
              </a:solidFill>
            </a:rPr>
            <a:t> contains the potential answer options. Typically 3 choices per MCQ.</a:t>
          </a:r>
        </a:p>
      </dsp:txBody>
      <dsp:txXfrm>
        <a:off x="0" y="540578"/>
        <a:ext cx="5484724" cy="5254508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7A47F6-AB40-44AD-8708-9781DAA87C31}">
      <dsp:nvSpPr>
        <dsp:cNvPr id="0" name=""/>
        <dsp:cNvSpPr/>
      </dsp:nvSpPr>
      <dsp:spPr>
        <a:xfrm>
          <a:off x="0" y="0"/>
          <a:ext cx="6197054" cy="527944"/>
        </a:xfrm>
        <a:prstGeom prst="roundRect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Dynamic Data Generation Example </a:t>
          </a:r>
        </a:p>
      </dsp:txBody>
      <dsp:txXfrm>
        <a:off x="25772" y="25772"/>
        <a:ext cx="6145510" cy="476400"/>
      </dsp:txXfrm>
    </dsp:sp>
    <dsp:sp modelId="{8BE4E2A1-BDDC-438C-B514-2D3ABA06924D}">
      <dsp:nvSpPr>
        <dsp:cNvPr id="0" name=""/>
        <dsp:cNvSpPr/>
      </dsp:nvSpPr>
      <dsp:spPr>
        <a:xfrm>
          <a:off x="0" y="537583"/>
          <a:ext cx="6197054" cy="5046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756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600" b="1" i="0" u="none" kern="1200" dirty="0">
              <a:solidFill>
                <a:schemeClr val="bg1"/>
              </a:solidFill>
            </a:rPr>
            <a:t>Step 1: Create 'Normal' Exams (Exam Table):</a:t>
          </a:r>
          <a:endParaRPr lang="en-US" sz="16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600" b="1" i="0" u="none" kern="1200" dirty="0">
              <a:solidFill>
                <a:schemeClr val="bg1"/>
              </a:solidFill>
            </a:rPr>
            <a:t>Records:</a:t>
          </a:r>
          <a:r>
            <a:rPr lang="en-US" sz="1600" b="0" i="0" u="none" kern="1200" dirty="0">
              <a:solidFill>
                <a:schemeClr val="bg1"/>
              </a:solidFill>
            </a:rPr>
            <a:t> </a:t>
          </a:r>
          <a:r>
            <a:rPr lang="en-US" sz="1600" b="1" i="0" u="none" kern="1200" dirty="0">
              <a:solidFill>
                <a:schemeClr val="bg1"/>
              </a:solidFill>
            </a:rPr>
            <a:t>6192</a:t>
          </a:r>
          <a:r>
            <a:rPr lang="en-US" sz="1600" b="0" i="0" u="none" kern="1200" dirty="0">
              <a:solidFill>
                <a:schemeClr val="bg1"/>
              </a:solidFill>
            </a:rPr>
            <a:t> inserted (516 groups * 12 courses/group).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600" b="1" i="0" u="none" kern="1200" dirty="0">
              <a:solidFill>
                <a:schemeClr val="bg1"/>
              </a:solidFill>
            </a:rPr>
            <a:t>Pattern:</a:t>
          </a:r>
          <a:r>
            <a:rPr lang="en-US" sz="1600" b="0" i="0" u="none" kern="1200" dirty="0">
              <a:solidFill>
                <a:schemeClr val="bg1"/>
              </a:solidFill>
            </a:rPr>
            <a:t> One 'Normal' exam is created for every course associated with every (group) that has students enrolled.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600" b="1" i="0" u="none" kern="1200" dirty="0">
              <a:solidFill>
                <a:schemeClr val="bg1"/>
              </a:solidFill>
            </a:rPr>
            <a:t>Step 2: Populate 'Normal' Exams (</a:t>
          </a:r>
          <a:r>
            <a:rPr lang="en-US" sz="1600" b="1" i="0" u="none" kern="1200" dirty="0" err="1">
              <a:solidFill>
                <a:schemeClr val="bg1"/>
              </a:solidFill>
            </a:rPr>
            <a:t>Exam_Questions</a:t>
          </a:r>
          <a:r>
            <a:rPr lang="en-US" sz="1600" b="1" i="0" u="none" kern="1200" dirty="0">
              <a:solidFill>
                <a:schemeClr val="bg1"/>
              </a:solidFill>
            </a:rPr>
            <a:t> Table):</a:t>
          </a:r>
          <a:endParaRPr lang="en-US" sz="1600" b="0" i="0" u="none" kern="1200" dirty="0">
            <a:solidFill>
              <a:schemeClr val="bg1"/>
            </a:solidFill>
          </a:endParaRP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600" b="1" i="0" u="none" kern="1200" dirty="0">
              <a:solidFill>
                <a:schemeClr val="bg1"/>
              </a:solidFill>
            </a:rPr>
            <a:t>Records:</a:t>
          </a:r>
          <a:r>
            <a:rPr lang="en-US" sz="1600" b="0" i="0" u="none" kern="1200" dirty="0">
              <a:solidFill>
                <a:schemeClr val="bg1"/>
              </a:solidFill>
            </a:rPr>
            <a:t> </a:t>
          </a:r>
          <a:r>
            <a:rPr lang="en-US" sz="1600" b="1" i="0" u="none" kern="1200" dirty="0">
              <a:solidFill>
                <a:schemeClr val="bg1"/>
              </a:solidFill>
            </a:rPr>
            <a:t>61920</a:t>
          </a:r>
          <a:r>
            <a:rPr lang="en-US" sz="1600" b="0" i="0" u="none" kern="1200" dirty="0">
              <a:solidFill>
                <a:schemeClr val="bg1"/>
              </a:solidFill>
            </a:rPr>
            <a:t> inserted (6192 exams * 10 questions/exam).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600" b="1" i="0" u="none" kern="1200" dirty="0">
              <a:solidFill>
                <a:schemeClr val="bg1"/>
              </a:solidFill>
            </a:rPr>
            <a:t>Pattern:</a:t>
          </a:r>
          <a:r>
            <a:rPr lang="en-US" sz="1600" b="0" i="0" u="none" kern="1200" dirty="0">
              <a:solidFill>
                <a:schemeClr val="bg1"/>
              </a:solidFill>
            </a:rPr>
            <a:t> Each ‘Normal' exam created in Step 1 is assigned exactly 10 questions randomly selected from the </a:t>
          </a:r>
          <a:r>
            <a:rPr lang="en-US" sz="1600" b="0" i="0" u="none" kern="1200" dirty="0" err="1">
              <a:solidFill>
                <a:schemeClr val="bg1"/>
              </a:solidFill>
            </a:rPr>
            <a:t>Question_Bank</a:t>
          </a:r>
          <a:r>
            <a:rPr lang="en-US" sz="1600" b="0" i="0" u="none" kern="1200" dirty="0">
              <a:solidFill>
                <a:schemeClr val="bg1"/>
              </a:solidFill>
            </a:rPr>
            <a:t> for the corresponding </a:t>
          </a:r>
          <a:r>
            <a:rPr lang="en-US" sz="1600" b="0" i="0" u="none" kern="1200" dirty="0" err="1">
              <a:solidFill>
                <a:schemeClr val="bg1"/>
              </a:solidFill>
            </a:rPr>
            <a:t>Course_ID</a:t>
          </a:r>
          <a:r>
            <a:rPr lang="en-US" sz="1600" b="0" i="0" u="none" kern="1200" dirty="0">
              <a:solidFill>
                <a:schemeClr val="bg1"/>
              </a:solidFill>
            </a:rPr>
            <a:t>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600" b="1" i="0" u="none" kern="1200" dirty="0">
              <a:solidFill>
                <a:schemeClr val="bg1"/>
              </a:solidFill>
            </a:rPr>
            <a:t>Step 3: Generate Initial 'Normal' Answers:</a:t>
          </a:r>
          <a:endParaRPr lang="en-US" sz="1600" b="0" i="0" u="none" kern="1200" dirty="0">
            <a:solidFill>
              <a:schemeClr val="bg1"/>
            </a:solidFill>
          </a:endParaRP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600" b="1" i="0" u="none" kern="1200" dirty="0">
              <a:solidFill>
                <a:schemeClr val="bg1"/>
              </a:solidFill>
            </a:rPr>
            <a:t>Records:</a:t>
          </a:r>
          <a:r>
            <a:rPr lang="en-US" sz="1600" b="0" i="0" u="none" kern="1200" dirty="0">
              <a:solidFill>
                <a:schemeClr val="bg1"/>
              </a:solidFill>
            </a:rPr>
            <a:t> </a:t>
          </a:r>
          <a:r>
            <a:rPr lang="en-US" sz="1600" b="1" i="0" u="none" kern="1200" dirty="0">
              <a:solidFill>
                <a:schemeClr val="bg1"/>
              </a:solidFill>
            </a:rPr>
            <a:t>1,548,000</a:t>
          </a:r>
          <a:r>
            <a:rPr lang="en-US" sz="1600" b="0" i="0" u="none" kern="1200" dirty="0">
              <a:solidFill>
                <a:schemeClr val="bg1"/>
              </a:solidFill>
            </a:rPr>
            <a:t> generated (25 students * 516 groups * 12 courses * 10 questions).: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600" b="1" i="0" u="none" kern="1200" dirty="0">
              <a:solidFill>
                <a:schemeClr val="bg1"/>
              </a:solidFill>
            </a:rPr>
            <a:t>Bias:</a:t>
          </a:r>
          <a:r>
            <a:rPr lang="en-US" sz="1600" b="0" i="0" u="none" kern="1200" dirty="0">
              <a:solidFill>
                <a:schemeClr val="bg1"/>
              </a:solidFill>
            </a:rPr>
            <a:t> A </a:t>
          </a:r>
          <a:r>
            <a:rPr lang="en-US" sz="1600" b="0" i="0" u="none" kern="1200" dirty="0" err="1">
              <a:solidFill>
                <a:schemeClr val="bg1"/>
              </a:solidFill>
            </a:rPr>
            <a:t>CorrectAnswerProbability</a:t>
          </a:r>
          <a:r>
            <a:rPr lang="en-US" sz="1600" b="0" i="0" u="none" kern="1200" dirty="0">
              <a:solidFill>
                <a:schemeClr val="bg1"/>
              </a:solidFill>
            </a:rPr>
            <a:t> is calculated for each student based on: </a:t>
          </a:r>
          <a:r>
            <a:rPr lang="en-US" sz="1600" b="0" i="0" u="none" kern="1200" dirty="0" err="1">
              <a:solidFill>
                <a:schemeClr val="bg1"/>
              </a:solidFill>
            </a:rPr>
            <a:t>Student_Faculty_Grade</a:t>
          </a:r>
          <a:r>
            <a:rPr lang="en-US" sz="1600" b="0" i="0" u="none" kern="1200" dirty="0">
              <a:solidFill>
                <a:schemeClr val="bg1"/>
              </a:solidFill>
            </a:rPr>
            <a:t> , </a:t>
          </a:r>
          <a:r>
            <a:rPr lang="en-US" sz="1600" b="0" i="0" u="none" kern="1200" dirty="0" err="1">
              <a:solidFill>
                <a:schemeClr val="bg1"/>
              </a:solidFill>
            </a:rPr>
            <a:t>Intake_Start_Date</a:t>
          </a:r>
          <a:r>
            <a:rPr lang="en-US" sz="1600" b="0" i="0" u="none" kern="1200" dirty="0">
              <a:solidFill>
                <a:schemeClr val="bg1"/>
              </a:solidFill>
            </a:rPr>
            <a:t> , </a:t>
          </a:r>
          <a:r>
            <a:rPr lang="en-US" sz="1600" b="0" i="0" u="none" kern="1200" dirty="0" err="1">
              <a:solidFill>
                <a:schemeClr val="bg1"/>
              </a:solidFill>
            </a:rPr>
            <a:t>Branch_Name</a:t>
          </a:r>
          <a:endParaRPr lang="en-US" sz="1600" b="0" i="0" u="none" kern="1200" dirty="0">
            <a:solidFill>
              <a:schemeClr val="bg1"/>
            </a:solidFill>
          </a:endParaRPr>
        </a:p>
      </dsp:txBody>
      <dsp:txXfrm>
        <a:off x="0" y="537583"/>
        <a:ext cx="6197054" cy="5046797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DE6F9B-CD10-45F8-B704-2A4317858282}">
      <dsp:nvSpPr>
        <dsp:cNvPr id="0" name=""/>
        <dsp:cNvSpPr/>
      </dsp:nvSpPr>
      <dsp:spPr>
        <a:xfrm rot="10800000">
          <a:off x="1232237" y="124339"/>
          <a:ext cx="5421981" cy="766999"/>
        </a:xfrm>
        <a:prstGeom prst="homePlate">
          <a:avLst/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048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Database size after data generation : 1.744 GB</a:t>
          </a:r>
        </a:p>
      </dsp:txBody>
      <dsp:txXfrm rot="10800000">
        <a:off x="1423987" y="124339"/>
        <a:ext cx="5230231" cy="766999"/>
      </dsp:txXfrm>
    </dsp:sp>
    <dsp:sp modelId="{E2A76023-D638-44C6-B778-DA1361C5C9D6}">
      <dsp:nvSpPr>
        <dsp:cNvPr id="0" name=""/>
        <dsp:cNvSpPr/>
      </dsp:nvSpPr>
      <dsp:spPr>
        <a:xfrm>
          <a:off x="476095" y="0"/>
          <a:ext cx="993368" cy="99336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A92580-C42F-499D-831E-AF6E40B385A3}">
      <dsp:nvSpPr>
        <dsp:cNvPr id="0" name=""/>
        <dsp:cNvSpPr/>
      </dsp:nvSpPr>
      <dsp:spPr>
        <a:xfrm>
          <a:off x="1673877" y="2860297"/>
          <a:ext cx="5009265" cy="1343422"/>
        </a:xfrm>
        <a:prstGeom prst="roundRect">
          <a:avLst/>
        </a:prstGeom>
        <a:solidFill>
          <a:schemeClr val="tx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0294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Procedures </a:t>
          </a:r>
        </a:p>
      </dsp:txBody>
      <dsp:txXfrm>
        <a:off x="1739457" y="2925877"/>
        <a:ext cx="4878105" cy="1212262"/>
      </dsp:txXfrm>
    </dsp:sp>
    <dsp:sp modelId="{E91E2F6F-ADCA-41F8-98DF-D5C1D49374E7}">
      <dsp:nvSpPr>
        <dsp:cNvPr id="0" name=""/>
        <dsp:cNvSpPr/>
      </dsp:nvSpPr>
      <dsp:spPr>
        <a:xfrm>
          <a:off x="284815" y="1543527"/>
          <a:ext cx="2322420" cy="232276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6000" b="-16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20EC6C-08F7-47B8-8125-010CF8B5CEF0}">
      <dsp:nvSpPr>
        <dsp:cNvPr id="0" name=""/>
        <dsp:cNvSpPr/>
      </dsp:nvSpPr>
      <dsp:spPr>
        <a:xfrm rot="1101345">
          <a:off x="201783" y="1348776"/>
          <a:ext cx="4784340" cy="149510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2685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113 Procedure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4 (Select ,Insert ,Update , Delete ) * 26 (Tables Number) = 104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3 Custom Procedures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6 Report’s Procedure</a:t>
          </a:r>
        </a:p>
      </dsp:txBody>
      <dsp:txXfrm>
        <a:off x="201783" y="1348776"/>
        <a:ext cx="4784340" cy="1495106"/>
      </dsp:txXfrm>
    </dsp:sp>
    <dsp:sp modelId="{C2D08DF2-B2F3-4B0D-A000-F5C96F11FB36}">
      <dsp:nvSpPr>
        <dsp:cNvPr id="0" name=""/>
        <dsp:cNvSpPr/>
      </dsp:nvSpPr>
      <dsp:spPr>
        <a:xfrm>
          <a:off x="2435" y="1132816"/>
          <a:ext cx="1046574" cy="15698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3EDFAF-B2D1-4E5D-849E-03B4EBAA7B58}">
      <dsp:nvSpPr>
        <dsp:cNvPr id="0" name=""/>
        <dsp:cNvSpPr/>
      </dsp:nvSpPr>
      <dsp:spPr>
        <a:xfrm rot="20380359">
          <a:off x="201783" y="3024033"/>
          <a:ext cx="4784340" cy="190893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2685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Error Handling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Each error with custom massage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Primary key violation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Foreign key violation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Not Null Violation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Unique Violation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</dsp:txBody>
      <dsp:txXfrm>
        <a:off x="201783" y="3024033"/>
        <a:ext cx="4784340" cy="1908937"/>
      </dsp:txXfrm>
    </dsp:sp>
    <dsp:sp modelId="{30433D55-42FB-4D2A-8C67-E3CD34F52802}">
      <dsp:nvSpPr>
        <dsp:cNvPr id="0" name=""/>
        <dsp:cNvSpPr/>
      </dsp:nvSpPr>
      <dsp:spPr>
        <a:xfrm>
          <a:off x="2435" y="3014989"/>
          <a:ext cx="1046574" cy="15698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8590F4-D96D-4258-B643-11EA322739DB}">
      <dsp:nvSpPr>
        <dsp:cNvPr id="0" name=""/>
        <dsp:cNvSpPr/>
      </dsp:nvSpPr>
      <dsp:spPr>
        <a:xfrm rot="5400000">
          <a:off x="-163477" y="163477"/>
          <a:ext cx="1089853" cy="762897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3</a:t>
          </a:r>
        </a:p>
      </dsp:txBody>
      <dsp:txXfrm rot="-5400000">
        <a:off x="2" y="381448"/>
        <a:ext cx="762897" cy="326956"/>
      </dsp:txXfrm>
    </dsp:sp>
    <dsp:sp modelId="{8DDCFB98-51F2-466C-9834-9DC3DD644ECB}">
      <dsp:nvSpPr>
        <dsp:cNvPr id="0" name=""/>
        <dsp:cNvSpPr/>
      </dsp:nvSpPr>
      <dsp:spPr>
        <a:xfrm rot="5400000">
          <a:off x="4359473" y="-3596576"/>
          <a:ext cx="708404" cy="7901557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>
              <a:solidFill>
                <a:schemeClr val="tx2">
                  <a:lumMod val="25000"/>
                  <a:lumOff val="75000"/>
                </a:schemeClr>
              </a:solidFill>
            </a:rPr>
            <a:t>Database</a:t>
          </a:r>
        </a:p>
      </dsp:txBody>
      <dsp:txXfrm rot="-5400000">
        <a:off x="762897" y="34581"/>
        <a:ext cx="7866976" cy="6392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92743C-08EF-41F7-BFDE-B70445B00929}">
      <dsp:nvSpPr>
        <dsp:cNvPr id="0" name=""/>
        <dsp:cNvSpPr/>
      </dsp:nvSpPr>
      <dsp:spPr>
        <a:xfrm rot="4468794">
          <a:off x="-509096" y="510515"/>
          <a:ext cx="2977128" cy="2522503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10000" b="-10000"/>
          </a:stretch>
        </a:blip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E1D573-90D7-42FA-AC51-3B63243B6333}">
      <dsp:nvSpPr>
        <dsp:cNvPr id="0" name=""/>
        <dsp:cNvSpPr/>
      </dsp:nvSpPr>
      <dsp:spPr>
        <a:xfrm>
          <a:off x="2587405" y="2254593"/>
          <a:ext cx="1411710" cy="1469312"/>
        </a:xfrm>
        <a:prstGeom prst="roundRect">
          <a:avLst/>
        </a:prstGeom>
        <a:solidFill>
          <a:schemeClr val="accent2">
            <a:alpha val="50000"/>
          </a:schemeClr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  <a:scene3d>
          <a:camera prst="isometricOffAxis1Right"/>
          <a:lightRig rig="threePt" dir="t"/>
        </a:scene3d>
        <a:sp3d>
          <a:bevelT prst="convex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Computer Systems Engineering - 2023</a:t>
          </a:r>
          <a:endParaRPr lang="en-US" sz="1500" kern="1200" dirty="0"/>
        </a:p>
      </dsp:txBody>
      <dsp:txXfrm>
        <a:off x="2656319" y="2323507"/>
        <a:ext cx="1273882" cy="1331484"/>
      </dsp:txXfrm>
    </dsp:sp>
    <dsp:sp modelId="{BFC06B68-9BAB-4ED5-91CE-E54F8755B0B6}">
      <dsp:nvSpPr>
        <dsp:cNvPr id="0" name=""/>
        <dsp:cNvSpPr/>
      </dsp:nvSpPr>
      <dsp:spPr>
        <a:xfrm>
          <a:off x="6721" y="1420612"/>
          <a:ext cx="2977128" cy="434365"/>
        </a:xfrm>
        <a:prstGeom prst="roundRect">
          <a:avLst/>
        </a:prstGeom>
        <a:solidFill>
          <a:srgbClr val="741E1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Ibrahim </a:t>
          </a:r>
          <a:r>
            <a:rPr lang="en-US" sz="1800" kern="1200" dirty="0" err="1"/>
            <a:t>Abdelazeam</a:t>
          </a:r>
          <a:endParaRPr lang="en-US" sz="1800" kern="1200" dirty="0"/>
        </a:p>
      </dsp:txBody>
      <dsp:txXfrm>
        <a:off x="27925" y="1441816"/>
        <a:ext cx="2934720" cy="391957"/>
      </dsp:txXfrm>
    </dsp:sp>
    <dsp:sp modelId="{B3CA33E6-BC72-48D2-8ED4-FB4E5AA1D70D}">
      <dsp:nvSpPr>
        <dsp:cNvPr id="0" name=""/>
        <dsp:cNvSpPr/>
      </dsp:nvSpPr>
      <dsp:spPr>
        <a:xfrm rot="17806022">
          <a:off x="15884569" y="-500216"/>
          <a:ext cx="2977128" cy="2522503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l="-6000" r="-6000"/>
          </a:stretch>
        </a:blip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34F49E-9561-48F5-9AEC-BA0716DD373E}">
      <dsp:nvSpPr>
        <dsp:cNvPr id="0" name=""/>
        <dsp:cNvSpPr/>
      </dsp:nvSpPr>
      <dsp:spPr>
        <a:xfrm>
          <a:off x="7883614" y="2254593"/>
          <a:ext cx="1411710" cy="1469312"/>
        </a:xfrm>
        <a:prstGeom prst="roundRect">
          <a:avLst/>
        </a:prstGeom>
        <a:solidFill>
          <a:schemeClr val="accent2">
            <a:alpha val="50000"/>
          </a:schemeClr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  <a:scene3d>
          <a:camera prst="isometricOffAxis1Right"/>
          <a:lightRig rig="threePt" dir="t"/>
        </a:scene3d>
        <a:sp3d>
          <a:bevelT prst="convex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Computer Systems Engineering- 2023</a:t>
          </a:r>
          <a:endParaRPr lang="en-US" sz="1500" kern="1200" dirty="0"/>
        </a:p>
      </dsp:txBody>
      <dsp:txXfrm>
        <a:off x="7952528" y="2323507"/>
        <a:ext cx="1273882" cy="1331484"/>
      </dsp:txXfrm>
    </dsp:sp>
    <dsp:sp modelId="{5FAE065A-724A-4820-9FD0-039AC8D14899}">
      <dsp:nvSpPr>
        <dsp:cNvPr id="0" name=""/>
        <dsp:cNvSpPr/>
      </dsp:nvSpPr>
      <dsp:spPr>
        <a:xfrm rot="18792630">
          <a:off x="5329724" y="1353551"/>
          <a:ext cx="2977128" cy="434365"/>
        </a:xfrm>
        <a:prstGeom prst="rect">
          <a:avLst/>
        </a:prstGeom>
        <a:solidFill>
          <a:srgbClr val="741E1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Mahmoud Mohamed</a:t>
          </a:r>
        </a:p>
      </dsp:txBody>
      <dsp:txXfrm>
        <a:off x="5329724" y="1353551"/>
        <a:ext cx="2977128" cy="434365"/>
      </dsp:txXfrm>
    </dsp:sp>
    <dsp:sp modelId="{BDA6E5F1-0CF6-437E-A16C-8B6985F8BECF}">
      <dsp:nvSpPr>
        <dsp:cNvPr id="0" name=""/>
        <dsp:cNvSpPr/>
      </dsp:nvSpPr>
      <dsp:spPr>
        <a:xfrm rot="18767864">
          <a:off x="19625913" y="-1025917"/>
          <a:ext cx="2977128" cy="2522503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 l="-6000" r="-6000"/>
          </a:stretch>
        </a:blip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6F8044-50EA-4B90-BF66-D2E7D26973FA}">
      <dsp:nvSpPr>
        <dsp:cNvPr id="0" name=""/>
        <dsp:cNvSpPr/>
      </dsp:nvSpPr>
      <dsp:spPr>
        <a:xfrm rot="19224261">
          <a:off x="13179823" y="2254593"/>
          <a:ext cx="1411710" cy="1469312"/>
        </a:xfrm>
        <a:prstGeom prst="roundRect">
          <a:avLst/>
        </a:prstGeom>
        <a:solidFill>
          <a:schemeClr val="accent2">
            <a:alpha val="50000"/>
          </a:schemeClr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  <a:scene3d>
          <a:camera prst="isometricOffAxis1Right"/>
          <a:lightRig rig="threePt" dir="t"/>
        </a:scene3d>
        <a:sp3d>
          <a:bevelT prst="convex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Computer Systems Engineering- 2023</a:t>
          </a:r>
        </a:p>
      </dsp:txBody>
      <dsp:txXfrm>
        <a:off x="13248737" y="2323507"/>
        <a:ext cx="1273882" cy="1331484"/>
      </dsp:txXfrm>
    </dsp:sp>
    <dsp:sp modelId="{AE66D00F-4B5C-488A-83F4-5ED008B73962}">
      <dsp:nvSpPr>
        <dsp:cNvPr id="0" name=""/>
        <dsp:cNvSpPr/>
      </dsp:nvSpPr>
      <dsp:spPr>
        <a:xfrm rot="2858171">
          <a:off x="6898955" y="1029034"/>
          <a:ext cx="2977128" cy="434365"/>
        </a:xfrm>
        <a:prstGeom prst="rect">
          <a:avLst/>
        </a:prstGeom>
        <a:solidFill>
          <a:srgbClr val="741E1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Haitham Fathy</a:t>
          </a:r>
        </a:p>
      </dsp:txBody>
      <dsp:txXfrm>
        <a:off x="6898955" y="1029034"/>
        <a:ext cx="2977128" cy="434365"/>
      </dsp:txXfrm>
    </dsp:sp>
    <dsp:sp modelId="{8CA80478-8CA3-41F0-A44C-D55CF8DF114D}">
      <dsp:nvSpPr>
        <dsp:cNvPr id="0" name=""/>
        <dsp:cNvSpPr/>
      </dsp:nvSpPr>
      <dsp:spPr>
        <a:xfrm rot="1995138">
          <a:off x="5753788" y="1714026"/>
          <a:ext cx="2977128" cy="2522503"/>
        </a:xfrm>
        <a:prstGeom prst="rect">
          <a:avLst/>
        </a:prstGeom>
        <a:blipFill>
          <a:blip xmlns:r="http://schemas.openxmlformats.org/officeDocument/2006/relationships" r:embed="rId4"/>
          <a:srcRect/>
          <a:stretch>
            <a:fillRect t="-1000" b="-1000"/>
          </a:stretch>
        </a:blip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603D96-C2D0-448C-8829-18051187E686}">
      <dsp:nvSpPr>
        <dsp:cNvPr id="0" name=""/>
        <dsp:cNvSpPr/>
      </dsp:nvSpPr>
      <dsp:spPr>
        <a:xfrm>
          <a:off x="18476032" y="2254593"/>
          <a:ext cx="1411710" cy="1469312"/>
        </a:xfrm>
        <a:prstGeom prst="roundRect">
          <a:avLst/>
        </a:prstGeom>
        <a:solidFill>
          <a:schemeClr val="accent2">
            <a:alpha val="50000"/>
          </a:schemeClr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  <a:scene3d>
          <a:camera prst="isometricOffAxis1Right"/>
          <a:lightRig rig="threePt" dir="t"/>
        </a:scene3d>
        <a:sp3d>
          <a:bevelT prst="convex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Navigation Science &amp; Space Technology  -2024</a:t>
          </a:r>
        </a:p>
      </dsp:txBody>
      <dsp:txXfrm>
        <a:off x="18544946" y="2323507"/>
        <a:ext cx="1273882" cy="1331484"/>
      </dsp:txXfrm>
    </dsp:sp>
    <dsp:sp modelId="{23F6A58F-0B2E-4716-A645-52F17E4210CF}">
      <dsp:nvSpPr>
        <dsp:cNvPr id="0" name=""/>
        <dsp:cNvSpPr/>
      </dsp:nvSpPr>
      <dsp:spPr>
        <a:xfrm>
          <a:off x="15895348" y="1420612"/>
          <a:ext cx="2977128" cy="434365"/>
        </a:xfrm>
        <a:prstGeom prst="rect">
          <a:avLst/>
        </a:prstGeom>
        <a:solidFill>
          <a:srgbClr val="741E1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Ahmed Arab</a:t>
          </a:r>
        </a:p>
      </dsp:txBody>
      <dsp:txXfrm>
        <a:off x="15895348" y="1420612"/>
        <a:ext cx="2977128" cy="434365"/>
      </dsp:txXfrm>
    </dsp:sp>
    <dsp:sp modelId="{7E5A8BDE-F260-4D3C-AFD8-FACB24C2E5C6}">
      <dsp:nvSpPr>
        <dsp:cNvPr id="0" name=""/>
        <dsp:cNvSpPr/>
      </dsp:nvSpPr>
      <dsp:spPr>
        <a:xfrm rot="18263602">
          <a:off x="11849803" y="96244"/>
          <a:ext cx="2977128" cy="2522503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l="-6000" r="-6000"/>
          </a:stretch>
        </a:blip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5CD689-BEB2-4590-B0C7-B5BEE97B3E83}">
      <dsp:nvSpPr>
        <dsp:cNvPr id="0" name=""/>
        <dsp:cNvSpPr/>
      </dsp:nvSpPr>
      <dsp:spPr>
        <a:xfrm>
          <a:off x="23772241" y="2254593"/>
          <a:ext cx="1411710" cy="1469312"/>
        </a:xfrm>
        <a:prstGeom prst="roundRect">
          <a:avLst/>
        </a:prstGeom>
        <a:solidFill>
          <a:schemeClr val="accent2">
            <a:alpha val="50000"/>
          </a:schemeClr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  <a:scene3d>
          <a:camera prst="isometricOffAxis1Right"/>
          <a:lightRig rig="threePt" dir="t"/>
        </a:scene3d>
        <a:sp3d>
          <a:bevelT prst="convex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Computer Systems Engineering -2023</a:t>
          </a:r>
        </a:p>
      </dsp:txBody>
      <dsp:txXfrm>
        <a:off x="23841155" y="2323507"/>
        <a:ext cx="1273882" cy="1331484"/>
      </dsp:txXfrm>
    </dsp:sp>
    <dsp:sp modelId="{A17940CF-A44B-48FC-9B2A-97776655727C}">
      <dsp:nvSpPr>
        <dsp:cNvPr id="0" name=""/>
        <dsp:cNvSpPr/>
      </dsp:nvSpPr>
      <dsp:spPr>
        <a:xfrm>
          <a:off x="21191557" y="1420612"/>
          <a:ext cx="2977128" cy="434365"/>
        </a:xfrm>
        <a:prstGeom prst="rect">
          <a:avLst/>
        </a:prstGeom>
        <a:solidFill>
          <a:srgbClr val="741E1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Ziad Mohamed</a:t>
          </a:r>
          <a:endParaRPr lang="en-US" sz="1800" kern="1200" dirty="0"/>
        </a:p>
      </dsp:txBody>
      <dsp:txXfrm>
        <a:off x="21191557" y="1420612"/>
        <a:ext cx="2977128" cy="434365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9DE12F-6753-4367-867A-F6CCD455E0B1}">
      <dsp:nvSpPr>
        <dsp:cNvPr id="0" name=""/>
        <dsp:cNvSpPr/>
      </dsp:nvSpPr>
      <dsp:spPr>
        <a:xfrm>
          <a:off x="1063233" y="584137"/>
          <a:ext cx="1692696" cy="453959"/>
        </a:xfrm>
        <a:prstGeom prst="roundRect">
          <a:avLst/>
        </a:prstGeom>
        <a:solidFill>
          <a:schemeClr val="tx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8287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 Generation</a:t>
          </a:r>
        </a:p>
      </dsp:txBody>
      <dsp:txXfrm>
        <a:off x="1085393" y="606297"/>
        <a:ext cx="1648376" cy="409639"/>
      </dsp:txXfrm>
    </dsp:sp>
    <dsp:sp modelId="{F7FAB569-7DCE-4BE1-B98D-AC6B5188BFA5}">
      <dsp:nvSpPr>
        <dsp:cNvPr id="0" name=""/>
        <dsp:cNvSpPr/>
      </dsp:nvSpPr>
      <dsp:spPr>
        <a:xfrm>
          <a:off x="617755" y="166325"/>
          <a:ext cx="784776" cy="78489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7A47F6-AB40-44AD-8708-9781DAA87C31}">
      <dsp:nvSpPr>
        <dsp:cNvPr id="0" name=""/>
        <dsp:cNvSpPr/>
      </dsp:nvSpPr>
      <dsp:spPr>
        <a:xfrm>
          <a:off x="0" y="2991"/>
          <a:ext cx="5484724" cy="537586"/>
        </a:xfrm>
        <a:prstGeom prst="roundRect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Static Data Generation Example </a:t>
          </a:r>
        </a:p>
      </dsp:txBody>
      <dsp:txXfrm>
        <a:off x="26243" y="29234"/>
        <a:ext cx="5432238" cy="485100"/>
      </dsp:txXfrm>
    </dsp:sp>
    <dsp:sp modelId="{8BE4E2A1-BDDC-438C-B514-2D3ABA06924D}">
      <dsp:nvSpPr>
        <dsp:cNvPr id="0" name=""/>
        <dsp:cNvSpPr/>
      </dsp:nvSpPr>
      <dsp:spPr>
        <a:xfrm>
          <a:off x="0" y="540578"/>
          <a:ext cx="5484724" cy="52545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40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400" b="1" i="0" u="none" kern="1200" dirty="0" err="1">
              <a:solidFill>
                <a:schemeClr val="bg1"/>
              </a:solidFill>
            </a:rPr>
            <a:t>Question_Bank</a:t>
          </a:r>
          <a:r>
            <a:rPr lang="en-US" sz="2400" b="1" i="0" u="none" kern="1200" dirty="0">
              <a:solidFill>
                <a:schemeClr val="bg1"/>
              </a:solidFill>
            </a:rPr>
            <a:t> Table:</a:t>
          </a:r>
          <a:endParaRPr lang="en-US" sz="24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000" b="1" i="0" u="none" kern="1200" dirty="0">
              <a:solidFill>
                <a:schemeClr val="bg1"/>
              </a:solidFill>
            </a:rPr>
            <a:t>Records:</a:t>
          </a:r>
          <a:r>
            <a:rPr lang="en-US" sz="2000" b="0" i="0" u="none" kern="1200" dirty="0">
              <a:solidFill>
                <a:schemeClr val="bg1"/>
              </a:solidFill>
            </a:rPr>
            <a:t> Approximately </a:t>
          </a:r>
          <a:r>
            <a:rPr lang="en-US" sz="2000" b="1" i="0" u="none" kern="1200" dirty="0">
              <a:solidFill>
                <a:schemeClr val="bg1"/>
              </a:solidFill>
            </a:rPr>
            <a:t>2990</a:t>
          </a:r>
          <a:r>
            <a:rPr lang="en-US" sz="2000" b="0" i="0" u="none" kern="1200" dirty="0">
              <a:solidFill>
                <a:schemeClr val="bg1"/>
              </a:solidFill>
            </a:rPr>
            <a:t> records inserted across multiple blocks </a:t>
          </a:r>
          <a:endParaRPr lang="en-US" sz="2000" b="0" kern="1200" dirty="0">
            <a:solidFill>
              <a:schemeClr val="bg1"/>
            </a:solidFill>
          </a:endParaRPr>
        </a:p>
        <a:p>
          <a:pPr marL="685800" lvl="3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sz="2000" b="0" i="0" u="none" kern="1200" dirty="0">
              <a:solidFill>
                <a:schemeClr val="bg1"/>
              </a:solidFill>
            </a:rPr>
            <a:t>15 Question *7 Courses  * 27 track + 50 for soft skills common between all tracks</a:t>
          </a:r>
          <a:endParaRPr lang="en-US" sz="2000" b="0" kern="1200" dirty="0">
            <a:solidFill>
              <a:schemeClr val="bg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000" b="1" i="0" u="none" kern="1200" dirty="0">
              <a:solidFill>
                <a:schemeClr val="bg1"/>
              </a:solidFill>
            </a:rPr>
            <a:t>Pattern:</a:t>
          </a:r>
          <a:r>
            <a:rPr lang="en-US" sz="2000" b="0" i="0" u="none" kern="1200" dirty="0">
              <a:solidFill>
                <a:schemeClr val="bg1"/>
              </a:solidFill>
            </a:rPr>
            <a:t> Questions are linked to specific </a:t>
          </a:r>
          <a:r>
            <a:rPr lang="en-US" sz="2000" b="0" i="0" u="none" kern="1200" dirty="0" err="1">
              <a:solidFill>
                <a:schemeClr val="bg1"/>
              </a:solidFill>
            </a:rPr>
            <a:t>Course_IDs</a:t>
          </a:r>
          <a:r>
            <a:rPr lang="en-US" sz="2000" b="0" i="0" u="none" kern="1200" dirty="0">
              <a:solidFill>
                <a:schemeClr val="bg1"/>
              </a:solidFill>
            </a:rPr>
            <a:t>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400" b="1" i="0" u="none" kern="1200" dirty="0" err="1">
              <a:solidFill>
                <a:schemeClr val="bg1"/>
              </a:solidFill>
            </a:rPr>
            <a:t>Question_Choice</a:t>
          </a:r>
          <a:r>
            <a:rPr lang="en-US" sz="2400" b="1" i="0" u="none" kern="1200" dirty="0">
              <a:solidFill>
                <a:schemeClr val="bg1"/>
              </a:solidFill>
            </a:rPr>
            <a:t> Table:</a:t>
          </a:r>
          <a:endParaRPr lang="en-US" sz="2000" b="0" i="0" u="none" kern="1200" dirty="0">
            <a:solidFill>
              <a:schemeClr val="bg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000" b="1" i="0" u="none" kern="1200" dirty="0">
              <a:solidFill>
                <a:schemeClr val="bg1"/>
              </a:solidFill>
            </a:rPr>
            <a:t>Pattern:</a:t>
          </a:r>
          <a:r>
            <a:rPr lang="en-US" sz="2000" b="0" i="0" u="none" kern="1200" dirty="0">
              <a:solidFill>
                <a:schemeClr val="bg1"/>
              </a:solidFill>
            </a:rPr>
            <a:t> Choices are linked to specific </a:t>
          </a:r>
          <a:r>
            <a:rPr lang="en-US" sz="2000" b="0" i="0" u="none" kern="1200" dirty="0" err="1">
              <a:solidFill>
                <a:schemeClr val="bg1"/>
              </a:solidFill>
            </a:rPr>
            <a:t>Question_IDs</a:t>
          </a:r>
          <a:r>
            <a:rPr lang="en-US" sz="2000" b="0" i="0" u="none" kern="1200" dirty="0">
              <a:solidFill>
                <a:schemeClr val="bg1"/>
              </a:solidFill>
            </a:rPr>
            <a:t> (only for 'MCQ' type questions). </a:t>
          </a:r>
          <a:r>
            <a:rPr lang="en-US" sz="2000" b="0" i="0" u="none" kern="1200" dirty="0" err="1">
              <a:solidFill>
                <a:schemeClr val="bg1"/>
              </a:solidFill>
            </a:rPr>
            <a:t>Choice_Text</a:t>
          </a:r>
          <a:r>
            <a:rPr lang="en-US" sz="2000" b="0" i="0" u="none" kern="1200" dirty="0">
              <a:solidFill>
                <a:schemeClr val="bg1"/>
              </a:solidFill>
            </a:rPr>
            <a:t> contains the potential answer options. Typically 3 choices per MCQ.</a:t>
          </a:r>
        </a:p>
      </dsp:txBody>
      <dsp:txXfrm>
        <a:off x="0" y="540578"/>
        <a:ext cx="5484724" cy="5254508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7A47F6-AB40-44AD-8708-9781DAA87C31}">
      <dsp:nvSpPr>
        <dsp:cNvPr id="0" name=""/>
        <dsp:cNvSpPr/>
      </dsp:nvSpPr>
      <dsp:spPr>
        <a:xfrm>
          <a:off x="0" y="0"/>
          <a:ext cx="6197054" cy="527944"/>
        </a:xfrm>
        <a:prstGeom prst="roundRect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Dynamic Data Generation Example </a:t>
          </a:r>
        </a:p>
      </dsp:txBody>
      <dsp:txXfrm>
        <a:off x="25772" y="25772"/>
        <a:ext cx="6145510" cy="476400"/>
      </dsp:txXfrm>
    </dsp:sp>
    <dsp:sp modelId="{8BE4E2A1-BDDC-438C-B514-2D3ABA06924D}">
      <dsp:nvSpPr>
        <dsp:cNvPr id="0" name=""/>
        <dsp:cNvSpPr/>
      </dsp:nvSpPr>
      <dsp:spPr>
        <a:xfrm>
          <a:off x="0" y="537583"/>
          <a:ext cx="6197054" cy="5046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756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600" b="1" i="0" u="none" kern="1200" dirty="0">
              <a:solidFill>
                <a:schemeClr val="bg1"/>
              </a:solidFill>
            </a:rPr>
            <a:t>Step 1: Create 'Normal' Exams (Exam Table):</a:t>
          </a:r>
          <a:endParaRPr lang="en-US" sz="16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600" b="1" i="0" u="none" kern="1200" dirty="0">
              <a:solidFill>
                <a:schemeClr val="bg1"/>
              </a:solidFill>
            </a:rPr>
            <a:t>Records:</a:t>
          </a:r>
          <a:r>
            <a:rPr lang="en-US" sz="1600" b="0" i="0" u="none" kern="1200" dirty="0">
              <a:solidFill>
                <a:schemeClr val="bg1"/>
              </a:solidFill>
            </a:rPr>
            <a:t> </a:t>
          </a:r>
          <a:r>
            <a:rPr lang="en-US" sz="1600" b="1" i="0" u="none" kern="1200" dirty="0">
              <a:solidFill>
                <a:schemeClr val="bg1"/>
              </a:solidFill>
            </a:rPr>
            <a:t>6192</a:t>
          </a:r>
          <a:r>
            <a:rPr lang="en-US" sz="1600" b="0" i="0" u="none" kern="1200" dirty="0">
              <a:solidFill>
                <a:schemeClr val="bg1"/>
              </a:solidFill>
            </a:rPr>
            <a:t> inserted (516 groups * 12 courses/group).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600" b="1" i="0" u="none" kern="1200" dirty="0">
              <a:solidFill>
                <a:schemeClr val="bg1"/>
              </a:solidFill>
            </a:rPr>
            <a:t>Pattern:</a:t>
          </a:r>
          <a:r>
            <a:rPr lang="en-US" sz="1600" b="0" i="0" u="none" kern="1200" dirty="0">
              <a:solidFill>
                <a:schemeClr val="bg1"/>
              </a:solidFill>
            </a:rPr>
            <a:t> One 'Normal' exam is created for every course associated with every (group) that has students enrolled.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600" b="1" i="0" u="none" kern="1200" dirty="0">
              <a:solidFill>
                <a:schemeClr val="bg1"/>
              </a:solidFill>
            </a:rPr>
            <a:t>Step 2: Populate 'Normal' Exams (</a:t>
          </a:r>
          <a:r>
            <a:rPr lang="en-US" sz="1600" b="1" i="0" u="none" kern="1200" dirty="0" err="1">
              <a:solidFill>
                <a:schemeClr val="bg1"/>
              </a:solidFill>
            </a:rPr>
            <a:t>Exam_Questions</a:t>
          </a:r>
          <a:r>
            <a:rPr lang="en-US" sz="1600" b="1" i="0" u="none" kern="1200" dirty="0">
              <a:solidFill>
                <a:schemeClr val="bg1"/>
              </a:solidFill>
            </a:rPr>
            <a:t> Table):</a:t>
          </a:r>
          <a:endParaRPr lang="en-US" sz="1600" b="0" i="0" u="none" kern="1200" dirty="0">
            <a:solidFill>
              <a:schemeClr val="bg1"/>
            </a:solidFill>
          </a:endParaRP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600" b="1" i="0" u="none" kern="1200" dirty="0">
              <a:solidFill>
                <a:schemeClr val="bg1"/>
              </a:solidFill>
            </a:rPr>
            <a:t>Records:</a:t>
          </a:r>
          <a:r>
            <a:rPr lang="en-US" sz="1600" b="0" i="0" u="none" kern="1200" dirty="0">
              <a:solidFill>
                <a:schemeClr val="bg1"/>
              </a:solidFill>
            </a:rPr>
            <a:t> </a:t>
          </a:r>
          <a:r>
            <a:rPr lang="en-US" sz="1600" b="1" i="0" u="none" kern="1200" dirty="0">
              <a:solidFill>
                <a:schemeClr val="bg1"/>
              </a:solidFill>
            </a:rPr>
            <a:t>61920</a:t>
          </a:r>
          <a:r>
            <a:rPr lang="en-US" sz="1600" b="0" i="0" u="none" kern="1200" dirty="0">
              <a:solidFill>
                <a:schemeClr val="bg1"/>
              </a:solidFill>
            </a:rPr>
            <a:t> inserted (6192 exams * 10 questions/exam).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600" b="1" i="0" u="none" kern="1200" dirty="0">
              <a:solidFill>
                <a:schemeClr val="bg1"/>
              </a:solidFill>
            </a:rPr>
            <a:t>Pattern:</a:t>
          </a:r>
          <a:r>
            <a:rPr lang="en-US" sz="1600" b="0" i="0" u="none" kern="1200" dirty="0">
              <a:solidFill>
                <a:schemeClr val="bg1"/>
              </a:solidFill>
            </a:rPr>
            <a:t> Each ‘Normal' exam created in Step 1 is assigned exactly 10 questions randomly selected from the </a:t>
          </a:r>
          <a:r>
            <a:rPr lang="en-US" sz="1600" b="0" i="0" u="none" kern="1200" dirty="0" err="1">
              <a:solidFill>
                <a:schemeClr val="bg1"/>
              </a:solidFill>
            </a:rPr>
            <a:t>Question_Bank</a:t>
          </a:r>
          <a:r>
            <a:rPr lang="en-US" sz="1600" b="0" i="0" u="none" kern="1200" dirty="0">
              <a:solidFill>
                <a:schemeClr val="bg1"/>
              </a:solidFill>
            </a:rPr>
            <a:t> for the corresponding </a:t>
          </a:r>
          <a:r>
            <a:rPr lang="en-US" sz="1600" b="0" i="0" u="none" kern="1200" dirty="0" err="1">
              <a:solidFill>
                <a:schemeClr val="bg1"/>
              </a:solidFill>
            </a:rPr>
            <a:t>Course_ID</a:t>
          </a:r>
          <a:r>
            <a:rPr lang="en-US" sz="1600" b="0" i="0" u="none" kern="1200" dirty="0">
              <a:solidFill>
                <a:schemeClr val="bg1"/>
              </a:solidFill>
            </a:rPr>
            <a:t>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600" b="1" i="0" u="none" kern="1200" dirty="0">
              <a:solidFill>
                <a:schemeClr val="bg1"/>
              </a:solidFill>
            </a:rPr>
            <a:t>Step 3: Generate Initial 'Normal' Answers:</a:t>
          </a:r>
          <a:endParaRPr lang="en-US" sz="1600" b="0" i="0" u="none" kern="1200" dirty="0">
            <a:solidFill>
              <a:schemeClr val="bg1"/>
            </a:solidFill>
          </a:endParaRP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600" b="1" i="0" u="none" kern="1200" dirty="0">
              <a:solidFill>
                <a:schemeClr val="bg1"/>
              </a:solidFill>
            </a:rPr>
            <a:t>Records:</a:t>
          </a:r>
          <a:r>
            <a:rPr lang="en-US" sz="1600" b="0" i="0" u="none" kern="1200" dirty="0">
              <a:solidFill>
                <a:schemeClr val="bg1"/>
              </a:solidFill>
            </a:rPr>
            <a:t> </a:t>
          </a:r>
          <a:r>
            <a:rPr lang="en-US" sz="1600" b="1" i="0" u="none" kern="1200" dirty="0">
              <a:solidFill>
                <a:schemeClr val="bg1"/>
              </a:solidFill>
            </a:rPr>
            <a:t>1,548,000</a:t>
          </a:r>
          <a:r>
            <a:rPr lang="en-US" sz="1600" b="0" i="0" u="none" kern="1200" dirty="0">
              <a:solidFill>
                <a:schemeClr val="bg1"/>
              </a:solidFill>
            </a:rPr>
            <a:t> generated (25 students * 516 groups * 12 courses * 10 questions).: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600" b="1" i="0" u="none" kern="1200" dirty="0">
              <a:solidFill>
                <a:schemeClr val="bg1"/>
              </a:solidFill>
            </a:rPr>
            <a:t>Bias:</a:t>
          </a:r>
          <a:r>
            <a:rPr lang="en-US" sz="1600" b="0" i="0" u="none" kern="1200" dirty="0">
              <a:solidFill>
                <a:schemeClr val="bg1"/>
              </a:solidFill>
            </a:rPr>
            <a:t> A </a:t>
          </a:r>
          <a:r>
            <a:rPr lang="en-US" sz="1600" b="0" i="0" u="none" kern="1200" dirty="0" err="1">
              <a:solidFill>
                <a:schemeClr val="bg1"/>
              </a:solidFill>
            </a:rPr>
            <a:t>CorrectAnswerProbability</a:t>
          </a:r>
          <a:r>
            <a:rPr lang="en-US" sz="1600" b="0" i="0" u="none" kern="1200" dirty="0">
              <a:solidFill>
                <a:schemeClr val="bg1"/>
              </a:solidFill>
            </a:rPr>
            <a:t> is calculated for each student based on: </a:t>
          </a:r>
          <a:r>
            <a:rPr lang="en-US" sz="1600" b="0" i="0" u="none" kern="1200" dirty="0" err="1">
              <a:solidFill>
                <a:schemeClr val="bg1"/>
              </a:solidFill>
            </a:rPr>
            <a:t>Student_Faculty_Grade</a:t>
          </a:r>
          <a:r>
            <a:rPr lang="en-US" sz="1600" b="0" i="0" u="none" kern="1200" dirty="0">
              <a:solidFill>
                <a:schemeClr val="bg1"/>
              </a:solidFill>
            </a:rPr>
            <a:t> , </a:t>
          </a:r>
          <a:r>
            <a:rPr lang="en-US" sz="1600" b="0" i="0" u="none" kern="1200" dirty="0" err="1">
              <a:solidFill>
                <a:schemeClr val="bg1"/>
              </a:solidFill>
            </a:rPr>
            <a:t>Intake_Start_Date</a:t>
          </a:r>
          <a:r>
            <a:rPr lang="en-US" sz="1600" b="0" i="0" u="none" kern="1200" dirty="0">
              <a:solidFill>
                <a:schemeClr val="bg1"/>
              </a:solidFill>
            </a:rPr>
            <a:t> , </a:t>
          </a:r>
          <a:r>
            <a:rPr lang="en-US" sz="1600" b="0" i="0" u="none" kern="1200" dirty="0" err="1">
              <a:solidFill>
                <a:schemeClr val="bg1"/>
              </a:solidFill>
            </a:rPr>
            <a:t>Branch_Name</a:t>
          </a:r>
          <a:endParaRPr lang="en-US" sz="1600" b="0" i="0" u="none" kern="1200" dirty="0">
            <a:solidFill>
              <a:schemeClr val="bg1"/>
            </a:solidFill>
          </a:endParaRPr>
        </a:p>
      </dsp:txBody>
      <dsp:txXfrm>
        <a:off x="0" y="537583"/>
        <a:ext cx="6197054" cy="5046797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DE6F9B-CD10-45F8-B704-2A4317858282}">
      <dsp:nvSpPr>
        <dsp:cNvPr id="0" name=""/>
        <dsp:cNvSpPr/>
      </dsp:nvSpPr>
      <dsp:spPr>
        <a:xfrm rot="16200000">
          <a:off x="1547061" y="1610761"/>
          <a:ext cx="5421981" cy="1739324"/>
        </a:xfrm>
        <a:prstGeom prst="homePlate">
          <a:avLst/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3361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Database size after data generation : 1.744 GB</a:t>
          </a:r>
        </a:p>
      </dsp:txBody>
      <dsp:txXfrm rot="10800000">
        <a:off x="1764477" y="1828177"/>
        <a:ext cx="4987150" cy="1739324"/>
      </dsp:txXfrm>
    </dsp:sp>
    <dsp:sp modelId="{E2A76023-D638-44C6-B778-DA1361C5C9D6}">
      <dsp:nvSpPr>
        <dsp:cNvPr id="0" name=""/>
        <dsp:cNvSpPr/>
      </dsp:nvSpPr>
      <dsp:spPr>
        <a:xfrm>
          <a:off x="0" y="1293609"/>
          <a:ext cx="2252661" cy="225266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A92580-C42F-499D-831E-AF6E40B385A3}">
      <dsp:nvSpPr>
        <dsp:cNvPr id="0" name=""/>
        <dsp:cNvSpPr/>
      </dsp:nvSpPr>
      <dsp:spPr>
        <a:xfrm>
          <a:off x="687313" y="1348314"/>
          <a:ext cx="2056861" cy="551624"/>
        </a:xfrm>
        <a:prstGeom prst="roundRect">
          <a:avLst/>
        </a:prstGeom>
        <a:solidFill>
          <a:schemeClr val="tx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35369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Procedures </a:t>
          </a:r>
        </a:p>
      </dsp:txBody>
      <dsp:txXfrm>
        <a:off x="714241" y="1375242"/>
        <a:ext cx="2003005" cy="497768"/>
      </dsp:txXfrm>
    </dsp:sp>
    <dsp:sp modelId="{E91E2F6F-ADCA-41F8-98DF-D5C1D49374E7}">
      <dsp:nvSpPr>
        <dsp:cNvPr id="0" name=""/>
        <dsp:cNvSpPr/>
      </dsp:nvSpPr>
      <dsp:spPr>
        <a:xfrm>
          <a:off x="116948" y="807633"/>
          <a:ext cx="953612" cy="95375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6000" b="-16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20EC6C-08F7-47B8-8125-010CF8B5CEF0}">
      <dsp:nvSpPr>
        <dsp:cNvPr id="0" name=""/>
        <dsp:cNvSpPr/>
      </dsp:nvSpPr>
      <dsp:spPr>
        <a:xfrm>
          <a:off x="201783" y="1348776"/>
          <a:ext cx="4784340" cy="149510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2685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113 Procedure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4 (Select ,Insert ,Update , Delete ) * 26 (Tables Number) = 104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3 Custom Procedures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6 Report’s Procedure</a:t>
          </a:r>
        </a:p>
      </dsp:txBody>
      <dsp:txXfrm>
        <a:off x="201783" y="1348776"/>
        <a:ext cx="4784340" cy="1495106"/>
      </dsp:txXfrm>
    </dsp:sp>
    <dsp:sp modelId="{C2D08DF2-B2F3-4B0D-A000-F5C96F11FB36}">
      <dsp:nvSpPr>
        <dsp:cNvPr id="0" name=""/>
        <dsp:cNvSpPr/>
      </dsp:nvSpPr>
      <dsp:spPr>
        <a:xfrm>
          <a:off x="2435" y="1132816"/>
          <a:ext cx="1046574" cy="15698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3EDFAF-B2D1-4E5D-849E-03B4EBAA7B58}">
      <dsp:nvSpPr>
        <dsp:cNvPr id="0" name=""/>
        <dsp:cNvSpPr/>
      </dsp:nvSpPr>
      <dsp:spPr>
        <a:xfrm>
          <a:off x="201783" y="3024033"/>
          <a:ext cx="4784340" cy="190893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2685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Error Handling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Each error with custom massage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Primary key violation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Foreign key violation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Not Null Violation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Unique Violation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</dsp:txBody>
      <dsp:txXfrm>
        <a:off x="201783" y="3024033"/>
        <a:ext cx="4784340" cy="1908937"/>
      </dsp:txXfrm>
    </dsp:sp>
    <dsp:sp modelId="{30433D55-42FB-4D2A-8C67-E3CD34F52802}">
      <dsp:nvSpPr>
        <dsp:cNvPr id="0" name=""/>
        <dsp:cNvSpPr/>
      </dsp:nvSpPr>
      <dsp:spPr>
        <a:xfrm>
          <a:off x="2435" y="3014989"/>
          <a:ext cx="1046574" cy="15698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4BA7AD-1083-4A07-8B2F-BD09E4E2D006}">
      <dsp:nvSpPr>
        <dsp:cNvPr id="0" name=""/>
        <dsp:cNvSpPr/>
      </dsp:nvSpPr>
      <dsp:spPr>
        <a:xfrm>
          <a:off x="1287286" y="701739"/>
          <a:ext cx="2033479" cy="545353"/>
        </a:xfrm>
        <a:prstGeom prst="roundRect">
          <a:avLst/>
        </a:prstGeom>
        <a:solidFill>
          <a:schemeClr val="tx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304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Triggers</a:t>
          </a:r>
        </a:p>
      </dsp:txBody>
      <dsp:txXfrm>
        <a:off x="1313908" y="728361"/>
        <a:ext cx="1980235" cy="492109"/>
      </dsp:txXfrm>
    </dsp:sp>
    <dsp:sp modelId="{52797B5E-AEC0-464F-B582-8CB37E24938F}">
      <dsp:nvSpPr>
        <dsp:cNvPr id="0" name=""/>
        <dsp:cNvSpPr/>
      </dsp:nvSpPr>
      <dsp:spPr>
        <a:xfrm>
          <a:off x="723405" y="167205"/>
          <a:ext cx="942771" cy="94291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6000" b="-16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9A34-12C8-41C4-A18D-8A7CF11F9F2F}">
      <dsp:nvSpPr>
        <dsp:cNvPr id="0" name=""/>
        <dsp:cNvSpPr/>
      </dsp:nvSpPr>
      <dsp:spPr>
        <a:xfrm rot="19256630">
          <a:off x="2964651" y="2465"/>
          <a:ext cx="6262676" cy="697223"/>
        </a:xfrm>
        <a:prstGeom prst="roundRect">
          <a:avLst>
            <a:gd name="adj" fmla="val 10000"/>
          </a:avLst>
        </a:prstGeom>
        <a:solidFill>
          <a:schemeClr val="tx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Audit Table</a:t>
          </a:r>
        </a:p>
      </dsp:txBody>
      <dsp:txXfrm>
        <a:off x="2985072" y="22886"/>
        <a:ext cx="6221834" cy="656381"/>
      </dsp:txXfrm>
    </dsp:sp>
    <dsp:sp modelId="{5D5B862E-9142-41DF-B358-A7E6F2628B8E}">
      <dsp:nvSpPr>
        <dsp:cNvPr id="0" name=""/>
        <dsp:cNvSpPr/>
      </dsp:nvSpPr>
      <dsp:spPr>
        <a:xfrm>
          <a:off x="2964651" y="825189"/>
          <a:ext cx="697223" cy="69722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654B59-9DC2-4626-A59C-DC3C88FAA49C}">
      <dsp:nvSpPr>
        <dsp:cNvPr id="0" name=""/>
        <dsp:cNvSpPr/>
      </dsp:nvSpPr>
      <dsp:spPr>
        <a:xfrm rot="4167648">
          <a:off x="3703708" y="825189"/>
          <a:ext cx="5523619" cy="697223"/>
        </a:xfrm>
        <a:prstGeom prst="roundRect">
          <a:avLst>
            <a:gd name="adj" fmla="val 16670"/>
          </a:avLst>
        </a:prstGeom>
        <a:solidFill>
          <a:schemeClr val="tx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 Name &amp; Device Name</a:t>
          </a:r>
        </a:p>
      </dsp:txBody>
      <dsp:txXfrm>
        <a:off x="3737750" y="859231"/>
        <a:ext cx="5455535" cy="629139"/>
      </dsp:txXfrm>
    </dsp:sp>
    <dsp:sp modelId="{2019F2DA-303D-4763-9E8B-D8681360E0B3}">
      <dsp:nvSpPr>
        <dsp:cNvPr id="0" name=""/>
        <dsp:cNvSpPr/>
      </dsp:nvSpPr>
      <dsp:spPr>
        <a:xfrm>
          <a:off x="2964651" y="1606079"/>
          <a:ext cx="697223" cy="69722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75D2C5-29E1-4824-B85C-2F689C6B431D}">
      <dsp:nvSpPr>
        <dsp:cNvPr id="0" name=""/>
        <dsp:cNvSpPr/>
      </dsp:nvSpPr>
      <dsp:spPr>
        <a:xfrm rot="19524098">
          <a:off x="3703708" y="1606079"/>
          <a:ext cx="5523619" cy="697223"/>
        </a:xfrm>
        <a:prstGeom prst="roundRect">
          <a:avLst>
            <a:gd name="adj" fmla="val 16670"/>
          </a:avLst>
        </a:prstGeom>
        <a:solidFill>
          <a:schemeClr val="tx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Date &amp; Time</a:t>
          </a:r>
        </a:p>
      </dsp:txBody>
      <dsp:txXfrm>
        <a:off x="3737750" y="1640121"/>
        <a:ext cx="5455535" cy="629139"/>
      </dsp:txXfrm>
    </dsp:sp>
    <dsp:sp modelId="{98118743-33C5-428D-A7AA-F808E5B6E9B0}">
      <dsp:nvSpPr>
        <dsp:cNvPr id="0" name=""/>
        <dsp:cNvSpPr/>
      </dsp:nvSpPr>
      <dsp:spPr>
        <a:xfrm rot="1985327">
          <a:off x="9686082" y="3231036"/>
          <a:ext cx="697223" cy="69722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F38BA7-78B8-4013-8010-FEA8A3E2C910}">
      <dsp:nvSpPr>
        <dsp:cNvPr id="0" name=""/>
        <dsp:cNvSpPr/>
      </dsp:nvSpPr>
      <dsp:spPr>
        <a:xfrm rot="19262115">
          <a:off x="3703708" y="2386970"/>
          <a:ext cx="5523619" cy="697223"/>
        </a:xfrm>
        <a:prstGeom prst="roundRect">
          <a:avLst>
            <a:gd name="adj" fmla="val 16670"/>
          </a:avLst>
        </a:prstGeom>
        <a:solidFill>
          <a:schemeClr val="tx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Action Type </a:t>
          </a:r>
          <a:endParaRPr lang="en-US" sz="2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737750" y="2421012"/>
        <a:ext cx="5455535" cy="629139"/>
      </dsp:txXfrm>
    </dsp:sp>
    <dsp:sp modelId="{C02A8A22-CBD5-490F-A95E-FB0B2795939E}">
      <dsp:nvSpPr>
        <dsp:cNvPr id="0" name=""/>
        <dsp:cNvSpPr/>
      </dsp:nvSpPr>
      <dsp:spPr>
        <a:xfrm>
          <a:off x="335100" y="927688"/>
          <a:ext cx="697223" cy="69722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351341-1330-4D8C-B217-27B916273381}">
      <dsp:nvSpPr>
        <dsp:cNvPr id="0" name=""/>
        <dsp:cNvSpPr/>
      </dsp:nvSpPr>
      <dsp:spPr>
        <a:xfrm>
          <a:off x="6668345" y="2238629"/>
          <a:ext cx="5523619" cy="697223"/>
        </a:xfrm>
        <a:prstGeom prst="roundRect">
          <a:avLst>
            <a:gd name="adj" fmla="val 16670"/>
          </a:avLst>
        </a:prstGeom>
        <a:solidFill>
          <a:schemeClr val="tx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Modified Table</a:t>
          </a:r>
          <a:endParaRPr lang="en-US" sz="2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702387" y="2272671"/>
        <a:ext cx="5455535" cy="629139"/>
      </dsp:txXfrm>
    </dsp:sp>
    <dsp:sp modelId="{8306463C-388C-48D2-A03F-C958760761D3}">
      <dsp:nvSpPr>
        <dsp:cNvPr id="0" name=""/>
        <dsp:cNvSpPr/>
      </dsp:nvSpPr>
      <dsp:spPr>
        <a:xfrm>
          <a:off x="2964651" y="3948751"/>
          <a:ext cx="697223" cy="69722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97712B-03CC-4330-8987-B0E717E469A8}">
      <dsp:nvSpPr>
        <dsp:cNvPr id="0" name=""/>
        <dsp:cNvSpPr/>
      </dsp:nvSpPr>
      <dsp:spPr>
        <a:xfrm rot="20131419">
          <a:off x="-103761" y="735631"/>
          <a:ext cx="5523619" cy="697223"/>
        </a:xfrm>
        <a:prstGeom prst="roundRect">
          <a:avLst>
            <a:gd name="adj" fmla="val 16670"/>
          </a:avLst>
        </a:prstGeom>
        <a:solidFill>
          <a:schemeClr val="tx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Record Before Action</a:t>
          </a:r>
        </a:p>
      </dsp:txBody>
      <dsp:txXfrm>
        <a:off x="-69719" y="769673"/>
        <a:ext cx="5455535" cy="629139"/>
      </dsp:txXfrm>
    </dsp:sp>
    <dsp:sp modelId="{54507217-D4E9-4A2C-ADD2-3132DEB61428}">
      <dsp:nvSpPr>
        <dsp:cNvPr id="0" name=""/>
        <dsp:cNvSpPr/>
      </dsp:nvSpPr>
      <dsp:spPr>
        <a:xfrm>
          <a:off x="1042126" y="4732107"/>
          <a:ext cx="697223" cy="69722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1B0585-05D2-4D71-94D9-6B248A5C4A92}">
      <dsp:nvSpPr>
        <dsp:cNvPr id="0" name=""/>
        <dsp:cNvSpPr/>
      </dsp:nvSpPr>
      <dsp:spPr>
        <a:xfrm>
          <a:off x="3703708" y="4729641"/>
          <a:ext cx="5523619" cy="697223"/>
        </a:xfrm>
        <a:prstGeom prst="roundRect">
          <a:avLst>
            <a:gd name="adj" fmla="val 16670"/>
          </a:avLst>
        </a:prstGeom>
        <a:solidFill>
          <a:schemeClr val="tx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Record After Action</a:t>
          </a:r>
        </a:p>
      </dsp:txBody>
      <dsp:txXfrm>
        <a:off x="3737750" y="4763683"/>
        <a:ext cx="5455535" cy="629139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8590F4-D96D-4258-B643-11EA322739DB}">
      <dsp:nvSpPr>
        <dsp:cNvPr id="0" name=""/>
        <dsp:cNvSpPr/>
      </dsp:nvSpPr>
      <dsp:spPr>
        <a:xfrm rot="5400000">
          <a:off x="-163477" y="163477"/>
          <a:ext cx="1089853" cy="762897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3</a:t>
          </a:r>
        </a:p>
      </dsp:txBody>
      <dsp:txXfrm rot="-5400000">
        <a:off x="2" y="381448"/>
        <a:ext cx="762897" cy="326956"/>
      </dsp:txXfrm>
    </dsp:sp>
    <dsp:sp modelId="{8DDCFB98-51F2-466C-9834-9DC3DD644ECB}">
      <dsp:nvSpPr>
        <dsp:cNvPr id="0" name=""/>
        <dsp:cNvSpPr/>
      </dsp:nvSpPr>
      <dsp:spPr>
        <a:xfrm rot="5400000">
          <a:off x="4359473" y="-3596576"/>
          <a:ext cx="708404" cy="7901557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>
              <a:solidFill>
                <a:schemeClr val="tx2">
                  <a:lumMod val="25000"/>
                  <a:lumOff val="75000"/>
                </a:schemeClr>
              </a:solidFill>
            </a:rPr>
            <a:t>Database</a:t>
          </a:r>
        </a:p>
      </dsp:txBody>
      <dsp:txXfrm rot="-5400000">
        <a:off x="762897" y="34581"/>
        <a:ext cx="7866976" cy="639242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A92580-C42F-499D-831E-AF6E40B385A3}">
      <dsp:nvSpPr>
        <dsp:cNvPr id="0" name=""/>
        <dsp:cNvSpPr/>
      </dsp:nvSpPr>
      <dsp:spPr>
        <a:xfrm>
          <a:off x="687313" y="1348314"/>
          <a:ext cx="2056861" cy="551624"/>
        </a:xfrm>
        <a:prstGeom prst="roundRect">
          <a:avLst/>
        </a:prstGeom>
        <a:solidFill>
          <a:schemeClr val="tx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35369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Procedures </a:t>
          </a:r>
        </a:p>
      </dsp:txBody>
      <dsp:txXfrm>
        <a:off x="714241" y="1375242"/>
        <a:ext cx="2003005" cy="497768"/>
      </dsp:txXfrm>
    </dsp:sp>
    <dsp:sp modelId="{E91E2F6F-ADCA-41F8-98DF-D5C1D49374E7}">
      <dsp:nvSpPr>
        <dsp:cNvPr id="0" name=""/>
        <dsp:cNvSpPr/>
      </dsp:nvSpPr>
      <dsp:spPr>
        <a:xfrm>
          <a:off x="116948" y="807633"/>
          <a:ext cx="953612" cy="95375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6000" b="-16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717EEC-94B8-4735-9969-FE4A51F5AAB5}">
      <dsp:nvSpPr>
        <dsp:cNvPr id="0" name=""/>
        <dsp:cNvSpPr/>
      </dsp:nvSpPr>
      <dsp:spPr>
        <a:xfrm rot="5400000">
          <a:off x="-97499" y="100850"/>
          <a:ext cx="649998" cy="454998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1</a:t>
          </a:r>
        </a:p>
      </dsp:txBody>
      <dsp:txXfrm rot="-5400000">
        <a:off x="1" y="230849"/>
        <a:ext cx="454998" cy="195000"/>
      </dsp:txXfrm>
    </dsp:sp>
    <dsp:sp modelId="{B6698470-6880-4E1D-9557-08E6AC7B292A}">
      <dsp:nvSpPr>
        <dsp:cNvPr id="0" name=""/>
        <dsp:cNvSpPr/>
      </dsp:nvSpPr>
      <dsp:spPr>
        <a:xfrm rot="5400000">
          <a:off x="4150456" y="-3692106"/>
          <a:ext cx="422498" cy="7813414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schemeClr val="tx2">
                  <a:lumMod val="25000"/>
                  <a:lumOff val="75000"/>
                </a:schemeClr>
              </a:solidFill>
            </a:rPr>
            <a:t>ERD</a:t>
          </a:r>
        </a:p>
      </dsp:txBody>
      <dsp:txXfrm rot="-5400000">
        <a:off x="454999" y="23976"/>
        <a:ext cx="7792789" cy="381248"/>
      </dsp:txXfrm>
    </dsp:sp>
    <dsp:sp modelId="{74DF203A-205C-4876-A3EC-785B11EADF40}">
      <dsp:nvSpPr>
        <dsp:cNvPr id="0" name=""/>
        <dsp:cNvSpPr/>
      </dsp:nvSpPr>
      <dsp:spPr>
        <a:xfrm rot="5400000">
          <a:off x="-97499" y="692651"/>
          <a:ext cx="649998" cy="454998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2</a:t>
          </a:r>
          <a:r>
            <a:rPr lang="en-US" sz="1200" kern="1200" dirty="0"/>
            <a:t> </a:t>
          </a:r>
        </a:p>
      </dsp:txBody>
      <dsp:txXfrm rot="-5400000">
        <a:off x="1" y="822650"/>
        <a:ext cx="454998" cy="195000"/>
      </dsp:txXfrm>
    </dsp:sp>
    <dsp:sp modelId="{08B4CD6F-20D5-4F26-B4EB-03CEFB0A79AD}">
      <dsp:nvSpPr>
        <dsp:cNvPr id="0" name=""/>
        <dsp:cNvSpPr/>
      </dsp:nvSpPr>
      <dsp:spPr>
        <a:xfrm rot="5400000">
          <a:off x="4150456" y="-3100306"/>
          <a:ext cx="422498" cy="7813414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schemeClr val="tx2">
                  <a:lumMod val="25000"/>
                  <a:lumOff val="75000"/>
                </a:schemeClr>
              </a:solidFill>
            </a:rPr>
            <a:t>Mapping</a:t>
          </a:r>
        </a:p>
      </dsp:txBody>
      <dsp:txXfrm rot="-5400000">
        <a:off x="454999" y="615776"/>
        <a:ext cx="7792789" cy="381248"/>
      </dsp:txXfrm>
    </dsp:sp>
    <dsp:sp modelId="{1BB4B7F3-AE57-4699-9A79-D5F963A9261D}">
      <dsp:nvSpPr>
        <dsp:cNvPr id="0" name=""/>
        <dsp:cNvSpPr/>
      </dsp:nvSpPr>
      <dsp:spPr>
        <a:xfrm rot="5400000">
          <a:off x="-97499" y="1284451"/>
          <a:ext cx="649998" cy="454998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3</a:t>
          </a:r>
        </a:p>
      </dsp:txBody>
      <dsp:txXfrm rot="-5400000">
        <a:off x="1" y="1414450"/>
        <a:ext cx="454998" cy="195000"/>
      </dsp:txXfrm>
    </dsp:sp>
    <dsp:sp modelId="{27069231-C0AB-4334-BE6B-C0E910B52675}">
      <dsp:nvSpPr>
        <dsp:cNvPr id="0" name=""/>
        <dsp:cNvSpPr/>
      </dsp:nvSpPr>
      <dsp:spPr>
        <a:xfrm rot="5400000">
          <a:off x="4150456" y="-2508505"/>
          <a:ext cx="422498" cy="7813414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schemeClr val="tx2">
                  <a:lumMod val="25000"/>
                  <a:lumOff val="75000"/>
                </a:schemeClr>
              </a:solidFill>
            </a:rPr>
            <a:t>Database</a:t>
          </a:r>
        </a:p>
      </dsp:txBody>
      <dsp:txXfrm rot="-5400000">
        <a:off x="454999" y="1207577"/>
        <a:ext cx="7792789" cy="381248"/>
      </dsp:txXfrm>
    </dsp:sp>
    <dsp:sp modelId="{29422914-A657-4ACA-97EB-B795F8DCADBB}">
      <dsp:nvSpPr>
        <dsp:cNvPr id="0" name=""/>
        <dsp:cNvSpPr/>
      </dsp:nvSpPr>
      <dsp:spPr>
        <a:xfrm rot="5400000">
          <a:off x="-97499" y="1876251"/>
          <a:ext cx="649998" cy="454998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4</a:t>
          </a:r>
        </a:p>
      </dsp:txBody>
      <dsp:txXfrm rot="-5400000">
        <a:off x="1" y="2006250"/>
        <a:ext cx="454998" cy="195000"/>
      </dsp:txXfrm>
    </dsp:sp>
    <dsp:sp modelId="{29060521-2383-4A1E-AA15-6D2B97932D21}">
      <dsp:nvSpPr>
        <dsp:cNvPr id="0" name=""/>
        <dsp:cNvSpPr/>
      </dsp:nvSpPr>
      <dsp:spPr>
        <a:xfrm rot="5400000">
          <a:off x="4150456" y="-1916705"/>
          <a:ext cx="422498" cy="7813414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schemeClr val="tx2">
                  <a:lumMod val="25000"/>
                  <a:lumOff val="75000"/>
                </a:schemeClr>
              </a:solidFill>
            </a:rPr>
            <a:t>BI Tools</a:t>
          </a:r>
        </a:p>
      </dsp:txBody>
      <dsp:txXfrm rot="-5400000">
        <a:off x="454999" y="1799377"/>
        <a:ext cx="7792789" cy="381248"/>
      </dsp:txXfrm>
    </dsp:sp>
    <dsp:sp modelId="{7A4F6EB2-A03B-4F6D-BD40-BFDF0AB195FD}">
      <dsp:nvSpPr>
        <dsp:cNvPr id="0" name=""/>
        <dsp:cNvSpPr/>
      </dsp:nvSpPr>
      <dsp:spPr>
        <a:xfrm rot="5400000">
          <a:off x="-97499" y="2468052"/>
          <a:ext cx="649998" cy="454998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5</a:t>
          </a:r>
        </a:p>
      </dsp:txBody>
      <dsp:txXfrm rot="-5400000">
        <a:off x="1" y="2598051"/>
        <a:ext cx="454998" cy="195000"/>
      </dsp:txXfrm>
    </dsp:sp>
    <dsp:sp modelId="{5AC1474D-7775-4BD5-A07D-DB3D8D2E2E33}">
      <dsp:nvSpPr>
        <dsp:cNvPr id="0" name=""/>
        <dsp:cNvSpPr/>
      </dsp:nvSpPr>
      <dsp:spPr>
        <a:xfrm rot="5400000">
          <a:off x="4150456" y="-1324905"/>
          <a:ext cx="422498" cy="7813414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schemeClr val="tx2">
                  <a:lumMod val="25000"/>
                  <a:lumOff val="75000"/>
                </a:schemeClr>
              </a:solidFill>
            </a:rPr>
            <a:t>Dashboards </a:t>
          </a:r>
        </a:p>
      </dsp:txBody>
      <dsp:txXfrm rot="-5400000">
        <a:off x="454999" y="2391177"/>
        <a:ext cx="7792789" cy="381248"/>
      </dsp:txXfrm>
    </dsp:sp>
    <dsp:sp modelId="{A6A435C2-CDBA-435E-B6E4-F9A6B901EB9E}">
      <dsp:nvSpPr>
        <dsp:cNvPr id="0" name=""/>
        <dsp:cNvSpPr/>
      </dsp:nvSpPr>
      <dsp:spPr>
        <a:xfrm rot="5400000">
          <a:off x="-97499" y="3059852"/>
          <a:ext cx="649998" cy="454998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6</a:t>
          </a:r>
        </a:p>
      </dsp:txBody>
      <dsp:txXfrm rot="-5400000">
        <a:off x="1" y="3189851"/>
        <a:ext cx="454998" cy="195000"/>
      </dsp:txXfrm>
    </dsp:sp>
    <dsp:sp modelId="{77010DD6-D7DD-466B-80E2-61DE33318C92}">
      <dsp:nvSpPr>
        <dsp:cNvPr id="0" name=""/>
        <dsp:cNvSpPr/>
      </dsp:nvSpPr>
      <dsp:spPr>
        <a:xfrm rot="5400000">
          <a:off x="4150456" y="-733104"/>
          <a:ext cx="422498" cy="7813414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schemeClr val="tx2">
                  <a:lumMod val="25000"/>
                  <a:lumOff val="75000"/>
                </a:schemeClr>
              </a:solidFill>
            </a:rPr>
            <a:t>AI Models</a:t>
          </a:r>
        </a:p>
      </dsp:txBody>
      <dsp:txXfrm rot="-5400000">
        <a:off x="454999" y="2982978"/>
        <a:ext cx="7792789" cy="381248"/>
      </dsp:txXfrm>
    </dsp:sp>
    <dsp:sp modelId="{6DB0B00A-1D85-4399-B64A-D8B91F34664F}">
      <dsp:nvSpPr>
        <dsp:cNvPr id="0" name=""/>
        <dsp:cNvSpPr/>
      </dsp:nvSpPr>
      <dsp:spPr>
        <a:xfrm rot="5400000">
          <a:off x="-97499" y="3651653"/>
          <a:ext cx="649998" cy="454998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7</a:t>
          </a:r>
        </a:p>
      </dsp:txBody>
      <dsp:txXfrm rot="-5400000">
        <a:off x="1" y="3781652"/>
        <a:ext cx="454998" cy="195000"/>
      </dsp:txXfrm>
    </dsp:sp>
    <dsp:sp modelId="{0F26011F-A914-481B-8865-69919A21EA95}">
      <dsp:nvSpPr>
        <dsp:cNvPr id="0" name=""/>
        <dsp:cNvSpPr/>
      </dsp:nvSpPr>
      <dsp:spPr>
        <a:xfrm rot="5400000">
          <a:off x="4150456" y="-141304"/>
          <a:ext cx="422498" cy="7813414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schemeClr val="tx2">
                  <a:lumMod val="25000"/>
                  <a:lumOff val="75000"/>
                </a:schemeClr>
              </a:solidFill>
            </a:rPr>
            <a:t>Automation</a:t>
          </a:r>
        </a:p>
      </dsp:txBody>
      <dsp:txXfrm rot="-5400000">
        <a:off x="454999" y="3574778"/>
        <a:ext cx="7792789" cy="381248"/>
      </dsp:txXfrm>
    </dsp:sp>
    <dsp:sp modelId="{357CB2A2-36AD-480E-93A3-8B7926AAB9E8}">
      <dsp:nvSpPr>
        <dsp:cNvPr id="0" name=""/>
        <dsp:cNvSpPr/>
      </dsp:nvSpPr>
      <dsp:spPr>
        <a:xfrm rot="5400000">
          <a:off x="-97499" y="4243453"/>
          <a:ext cx="649998" cy="454998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8</a:t>
          </a:r>
        </a:p>
      </dsp:txBody>
      <dsp:txXfrm rot="-5400000">
        <a:off x="1" y="4373452"/>
        <a:ext cx="454998" cy="195000"/>
      </dsp:txXfrm>
    </dsp:sp>
    <dsp:sp modelId="{6029D129-8C1C-4128-A234-692AA3DBD9D3}">
      <dsp:nvSpPr>
        <dsp:cNvPr id="0" name=""/>
        <dsp:cNvSpPr/>
      </dsp:nvSpPr>
      <dsp:spPr>
        <a:xfrm rot="5400000">
          <a:off x="4150456" y="450496"/>
          <a:ext cx="422498" cy="7813414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schemeClr val="tx2">
                  <a:lumMod val="25000"/>
                  <a:lumOff val="75000"/>
                </a:schemeClr>
              </a:solidFill>
            </a:rPr>
            <a:t>Web App</a:t>
          </a:r>
        </a:p>
      </dsp:txBody>
      <dsp:txXfrm rot="-5400000">
        <a:off x="454999" y="4166579"/>
        <a:ext cx="7792789" cy="381248"/>
      </dsp:txXfrm>
    </dsp:sp>
    <dsp:sp modelId="{CEBC7C39-8014-48D6-9E96-C6167A33525E}">
      <dsp:nvSpPr>
        <dsp:cNvPr id="0" name=""/>
        <dsp:cNvSpPr/>
      </dsp:nvSpPr>
      <dsp:spPr>
        <a:xfrm rot="5400000">
          <a:off x="-97499" y="4835254"/>
          <a:ext cx="649998" cy="454998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9</a:t>
          </a:r>
        </a:p>
      </dsp:txBody>
      <dsp:txXfrm rot="-5400000">
        <a:off x="1" y="4965253"/>
        <a:ext cx="454998" cy="195000"/>
      </dsp:txXfrm>
    </dsp:sp>
    <dsp:sp modelId="{E0077579-A0B1-4F87-8325-9BB383B85B34}">
      <dsp:nvSpPr>
        <dsp:cNvPr id="0" name=""/>
        <dsp:cNvSpPr/>
      </dsp:nvSpPr>
      <dsp:spPr>
        <a:xfrm rot="5400000">
          <a:off x="4150456" y="1042296"/>
          <a:ext cx="422498" cy="7813414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schemeClr val="tx2">
                  <a:lumMod val="25000"/>
                  <a:lumOff val="75000"/>
                </a:schemeClr>
              </a:solidFill>
            </a:rPr>
            <a:t>Project Preview </a:t>
          </a:r>
        </a:p>
      </dsp:txBody>
      <dsp:txXfrm rot="-5400000">
        <a:off x="454999" y="4758379"/>
        <a:ext cx="7792789" cy="381248"/>
      </dsp:txXfrm>
    </dsp:sp>
    <dsp:sp modelId="{F455C509-CC1F-4898-8D79-A57FF7A5C2F9}">
      <dsp:nvSpPr>
        <dsp:cNvPr id="0" name=""/>
        <dsp:cNvSpPr/>
      </dsp:nvSpPr>
      <dsp:spPr>
        <a:xfrm rot="5400000">
          <a:off x="-97499" y="5427054"/>
          <a:ext cx="649998" cy="454998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2">
                  <a:lumMod val="25000"/>
                  <a:lumOff val="75000"/>
                </a:schemeClr>
              </a:solidFill>
            </a:rPr>
            <a:t>10</a:t>
          </a:r>
        </a:p>
      </dsp:txBody>
      <dsp:txXfrm rot="-5400000">
        <a:off x="1" y="5557053"/>
        <a:ext cx="454998" cy="195000"/>
      </dsp:txXfrm>
    </dsp:sp>
    <dsp:sp modelId="{9D443E2D-AAAA-43EC-9A5A-4B0B87E7B04F}">
      <dsp:nvSpPr>
        <dsp:cNvPr id="0" name=""/>
        <dsp:cNvSpPr/>
      </dsp:nvSpPr>
      <dsp:spPr>
        <a:xfrm rot="5400000">
          <a:off x="4150456" y="1634097"/>
          <a:ext cx="422498" cy="7813414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schemeClr val="tx2">
                  <a:lumMod val="25000"/>
                  <a:lumOff val="75000"/>
                </a:schemeClr>
              </a:solidFill>
            </a:rPr>
            <a:t>Task A</a:t>
          </a:r>
          <a:r>
            <a:rPr lang="en-US" sz="2400" b="1" i="0" kern="1200" dirty="0">
              <a:solidFill>
                <a:schemeClr val="tx2">
                  <a:lumMod val="25000"/>
                  <a:lumOff val="75000"/>
                </a:schemeClr>
              </a:solidFill>
            </a:rPr>
            <a:t>llocation</a:t>
          </a:r>
          <a:endParaRPr lang="en-US" sz="2400" kern="1200" dirty="0">
            <a:solidFill>
              <a:schemeClr val="tx2">
                <a:lumMod val="25000"/>
                <a:lumOff val="75000"/>
              </a:schemeClr>
            </a:solidFill>
          </a:endParaRPr>
        </a:p>
      </dsp:txBody>
      <dsp:txXfrm rot="-5400000">
        <a:off x="454999" y="5350180"/>
        <a:ext cx="7792789" cy="381248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20EC6C-08F7-47B8-8125-010CF8B5CEF0}">
      <dsp:nvSpPr>
        <dsp:cNvPr id="0" name=""/>
        <dsp:cNvSpPr/>
      </dsp:nvSpPr>
      <dsp:spPr>
        <a:xfrm rot="1682368">
          <a:off x="108010" y="1036765"/>
          <a:ext cx="4784340" cy="149510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2685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113 Procedure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4 (Select ,Insert ,Update , Delete ) * 26 (Tables Number) = 104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3 Custom Procedures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6 Report’s Procedure</a:t>
          </a:r>
        </a:p>
      </dsp:txBody>
      <dsp:txXfrm>
        <a:off x="108010" y="1036765"/>
        <a:ext cx="4784340" cy="1495106"/>
      </dsp:txXfrm>
    </dsp:sp>
    <dsp:sp modelId="{C2D08DF2-B2F3-4B0D-A000-F5C96F11FB36}">
      <dsp:nvSpPr>
        <dsp:cNvPr id="0" name=""/>
        <dsp:cNvSpPr/>
      </dsp:nvSpPr>
      <dsp:spPr>
        <a:xfrm rot="18551439">
          <a:off x="354126" y="6659234"/>
          <a:ext cx="1046574" cy="15698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3EDFAF-B2D1-4E5D-849E-03B4EBAA7B58}">
      <dsp:nvSpPr>
        <dsp:cNvPr id="0" name=""/>
        <dsp:cNvSpPr/>
      </dsp:nvSpPr>
      <dsp:spPr>
        <a:xfrm rot="16823705">
          <a:off x="248669" y="6762039"/>
          <a:ext cx="4784340" cy="190893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2685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Error Handling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Each error with custom massage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Primary key violation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Foreign key violation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Not Null Violation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Unique Violation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</dsp:txBody>
      <dsp:txXfrm>
        <a:off x="248669" y="6762039"/>
        <a:ext cx="4784340" cy="1908937"/>
      </dsp:txXfrm>
    </dsp:sp>
    <dsp:sp modelId="{30433D55-42FB-4D2A-8C67-E3CD34F52802}">
      <dsp:nvSpPr>
        <dsp:cNvPr id="0" name=""/>
        <dsp:cNvSpPr/>
      </dsp:nvSpPr>
      <dsp:spPr>
        <a:xfrm rot="3355308">
          <a:off x="612034" y="209506"/>
          <a:ext cx="1046574" cy="15698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4BA7AD-1083-4A07-8B2F-BD09E4E2D006}">
      <dsp:nvSpPr>
        <dsp:cNvPr id="0" name=""/>
        <dsp:cNvSpPr/>
      </dsp:nvSpPr>
      <dsp:spPr>
        <a:xfrm>
          <a:off x="1287286" y="701739"/>
          <a:ext cx="2033479" cy="545353"/>
        </a:xfrm>
        <a:prstGeom prst="roundRect">
          <a:avLst/>
        </a:prstGeom>
        <a:solidFill>
          <a:schemeClr val="tx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304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Triggers</a:t>
          </a:r>
        </a:p>
      </dsp:txBody>
      <dsp:txXfrm>
        <a:off x="1313908" y="728361"/>
        <a:ext cx="1980235" cy="492109"/>
      </dsp:txXfrm>
    </dsp:sp>
    <dsp:sp modelId="{52797B5E-AEC0-464F-B582-8CB37E24938F}">
      <dsp:nvSpPr>
        <dsp:cNvPr id="0" name=""/>
        <dsp:cNvSpPr/>
      </dsp:nvSpPr>
      <dsp:spPr>
        <a:xfrm>
          <a:off x="723405" y="167205"/>
          <a:ext cx="942771" cy="94291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6000" b="-16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9A34-12C8-41C4-A18D-8A7CF11F9F2F}">
      <dsp:nvSpPr>
        <dsp:cNvPr id="0" name=""/>
        <dsp:cNvSpPr/>
      </dsp:nvSpPr>
      <dsp:spPr>
        <a:xfrm>
          <a:off x="3357556" y="1325"/>
          <a:ext cx="5476865" cy="609739"/>
        </a:xfrm>
        <a:prstGeom prst="roundRect">
          <a:avLst>
            <a:gd name="adj" fmla="val 10000"/>
          </a:avLst>
        </a:prstGeom>
        <a:solidFill>
          <a:schemeClr val="tx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Audit Table</a:t>
          </a:r>
        </a:p>
      </dsp:txBody>
      <dsp:txXfrm>
        <a:off x="3375415" y="19184"/>
        <a:ext cx="5441147" cy="574021"/>
      </dsp:txXfrm>
    </dsp:sp>
    <dsp:sp modelId="{5D5B862E-9142-41DF-B358-A7E6F2628B8E}">
      <dsp:nvSpPr>
        <dsp:cNvPr id="0" name=""/>
        <dsp:cNvSpPr/>
      </dsp:nvSpPr>
      <dsp:spPr>
        <a:xfrm>
          <a:off x="3357556" y="720817"/>
          <a:ext cx="609739" cy="609739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654B59-9DC2-4626-A59C-DC3C88FAA49C}">
      <dsp:nvSpPr>
        <dsp:cNvPr id="0" name=""/>
        <dsp:cNvSpPr/>
      </dsp:nvSpPr>
      <dsp:spPr>
        <a:xfrm>
          <a:off x="4003880" y="720817"/>
          <a:ext cx="4830541" cy="609739"/>
        </a:xfrm>
        <a:prstGeom prst="roundRect">
          <a:avLst>
            <a:gd name="adj" fmla="val 16670"/>
          </a:avLst>
        </a:prstGeom>
        <a:solidFill>
          <a:schemeClr val="tx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 Name &amp; Device Name</a:t>
          </a:r>
        </a:p>
      </dsp:txBody>
      <dsp:txXfrm>
        <a:off x="4033650" y="750587"/>
        <a:ext cx="4771001" cy="550199"/>
      </dsp:txXfrm>
    </dsp:sp>
    <dsp:sp modelId="{2019F2DA-303D-4763-9E8B-D8681360E0B3}">
      <dsp:nvSpPr>
        <dsp:cNvPr id="0" name=""/>
        <dsp:cNvSpPr/>
      </dsp:nvSpPr>
      <dsp:spPr>
        <a:xfrm>
          <a:off x="3357556" y="1403725"/>
          <a:ext cx="609739" cy="609739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75D2C5-29E1-4824-B85C-2F689C6B431D}">
      <dsp:nvSpPr>
        <dsp:cNvPr id="0" name=""/>
        <dsp:cNvSpPr/>
      </dsp:nvSpPr>
      <dsp:spPr>
        <a:xfrm>
          <a:off x="4003880" y="1403725"/>
          <a:ext cx="4830541" cy="609739"/>
        </a:xfrm>
        <a:prstGeom prst="roundRect">
          <a:avLst>
            <a:gd name="adj" fmla="val 16670"/>
          </a:avLst>
        </a:prstGeom>
        <a:solidFill>
          <a:schemeClr val="tx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Date &amp; Time</a:t>
          </a:r>
        </a:p>
      </dsp:txBody>
      <dsp:txXfrm>
        <a:off x="4033650" y="1433495"/>
        <a:ext cx="4771001" cy="550199"/>
      </dsp:txXfrm>
    </dsp:sp>
    <dsp:sp modelId="{98118743-33C5-428D-A7AA-F808E5B6E9B0}">
      <dsp:nvSpPr>
        <dsp:cNvPr id="0" name=""/>
        <dsp:cNvSpPr/>
      </dsp:nvSpPr>
      <dsp:spPr>
        <a:xfrm>
          <a:off x="3357556" y="2086633"/>
          <a:ext cx="609739" cy="609739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F38BA7-78B8-4013-8010-FEA8A3E2C910}">
      <dsp:nvSpPr>
        <dsp:cNvPr id="0" name=""/>
        <dsp:cNvSpPr/>
      </dsp:nvSpPr>
      <dsp:spPr>
        <a:xfrm>
          <a:off x="4003880" y="2086633"/>
          <a:ext cx="4830541" cy="609739"/>
        </a:xfrm>
        <a:prstGeom prst="roundRect">
          <a:avLst>
            <a:gd name="adj" fmla="val 16670"/>
          </a:avLst>
        </a:prstGeom>
        <a:solidFill>
          <a:schemeClr val="tx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Action Type </a:t>
          </a:r>
          <a:endParaRPr lang="en-US" sz="2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33650" y="2116403"/>
        <a:ext cx="4771001" cy="550199"/>
      </dsp:txXfrm>
    </dsp:sp>
    <dsp:sp modelId="{C02A8A22-CBD5-490F-A95E-FB0B2795939E}">
      <dsp:nvSpPr>
        <dsp:cNvPr id="0" name=""/>
        <dsp:cNvSpPr/>
      </dsp:nvSpPr>
      <dsp:spPr>
        <a:xfrm>
          <a:off x="3357556" y="2769542"/>
          <a:ext cx="609739" cy="609739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351341-1330-4D8C-B217-27B916273381}">
      <dsp:nvSpPr>
        <dsp:cNvPr id="0" name=""/>
        <dsp:cNvSpPr/>
      </dsp:nvSpPr>
      <dsp:spPr>
        <a:xfrm>
          <a:off x="4003880" y="2769542"/>
          <a:ext cx="4830541" cy="609739"/>
        </a:xfrm>
        <a:prstGeom prst="roundRect">
          <a:avLst>
            <a:gd name="adj" fmla="val 16670"/>
          </a:avLst>
        </a:prstGeom>
        <a:solidFill>
          <a:schemeClr val="tx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Modified Table</a:t>
          </a:r>
        </a:p>
      </dsp:txBody>
      <dsp:txXfrm>
        <a:off x="4033650" y="2799312"/>
        <a:ext cx="4771001" cy="550199"/>
      </dsp:txXfrm>
    </dsp:sp>
    <dsp:sp modelId="{B24D491C-3824-4CB2-AD7D-9F4F5987F59A}">
      <dsp:nvSpPr>
        <dsp:cNvPr id="0" name=""/>
        <dsp:cNvSpPr/>
      </dsp:nvSpPr>
      <dsp:spPr>
        <a:xfrm>
          <a:off x="3357556" y="3452450"/>
          <a:ext cx="609739" cy="609739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8949D7-A9F5-4EED-B25B-EA5E8CBC6F50}">
      <dsp:nvSpPr>
        <dsp:cNvPr id="0" name=""/>
        <dsp:cNvSpPr/>
      </dsp:nvSpPr>
      <dsp:spPr>
        <a:xfrm>
          <a:off x="4003880" y="3452450"/>
          <a:ext cx="4830541" cy="609739"/>
        </a:xfrm>
        <a:prstGeom prst="roundRect">
          <a:avLst>
            <a:gd name="adj" fmla="val 16670"/>
          </a:avLst>
        </a:prstGeom>
        <a:solidFill>
          <a:schemeClr val="tx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Modified Coulmn</a:t>
          </a:r>
          <a:endParaRPr lang="en-US" sz="2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33650" y="3482220"/>
        <a:ext cx="4771001" cy="550199"/>
      </dsp:txXfrm>
    </dsp:sp>
    <dsp:sp modelId="{8306463C-388C-48D2-A03F-C958760761D3}">
      <dsp:nvSpPr>
        <dsp:cNvPr id="0" name=""/>
        <dsp:cNvSpPr/>
      </dsp:nvSpPr>
      <dsp:spPr>
        <a:xfrm>
          <a:off x="3357556" y="4135358"/>
          <a:ext cx="609739" cy="609739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97712B-03CC-4330-8987-B0E717E469A8}">
      <dsp:nvSpPr>
        <dsp:cNvPr id="0" name=""/>
        <dsp:cNvSpPr/>
      </dsp:nvSpPr>
      <dsp:spPr>
        <a:xfrm>
          <a:off x="4003880" y="4135358"/>
          <a:ext cx="4830541" cy="609739"/>
        </a:xfrm>
        <a:prstGeom prst="roundRect">
          <a:avLst>
            <a:gd name="adj" fmla="val 16670"/>
          </a:avLst>
        </a:prstGeom>
        <a:solidFill>
          <a:schemeClr val="tx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Record Before Action</a:t>
          </a:r>
          <a:endParaRPr lang="en-US" sz="2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33650" y="4165128"/>
        <a:ext cx="4771001" cy="550199"/>
      </dsp:txXfrm>
    </dsp:sp>
    <dsp:sp modelId="{54507217-D4E9-4A2C-ADD2-3132DEB61428}">
      <dsp:nvSpPr>
        <dsp:cNvPr id="0" name=""/>
        <dsp:cNvSpPr/>
      </dsp:nvSpPr>
      <dsp:spPr>
        <a:xfrm>
          <a:off x="3357556" y="4818266"/>
          <a:ext cx="609739" cy="609739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1B0585-05D2-4D71-94D9-6B248A5C4A92}">
      <dsp:nvSpPr>
        <dsp:cNvPr id="0" name=""/>
        <dsp:cNvSpPr/>
      </dsp:nvSpPr>
      <dsp:spPr>
        <a:xfrm>
          <a:off x="4003880" y="4818266"/>
          <a:ext cx="4830541" cy="609739"/>
        </a:xfrm>
        <a:prstGeom prst="roundRect">
          <a:avLst>
            <a:gd name="adj" fmla="val 16670"/>
          </a:avLst>
        </a:prstGeom>
        <a:solidFill>
          <a:schemeClr val="tx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Record After Action</a:t>
          </a:r>
        </a:p>
      </dsp:txBody>
      <dsp:txXfrm>
        <a:off x="4033650" y="4848036"/>
        <a:ext cx="4771001" cy="550199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DF203A-205C-4876-A3EC-785B11EADF40}">
      <dsp:nvSpPr>
        <dsp:cNvPr id="0" name=""/>
        <dsp:cNvSpPr/>
      </dsp:nvSpPr>
      <dsp:spPr>
        <a:xfrm rot="5400000">
          <a:off x="-163478" y="163478"/>
          <a:ext cx="1089854" cy="762897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4</a:t>
          </a:r>
        </a:p>
      </dsp:txBody>
      <dsp:txXfrm rot="-5400000">
        <a:off x="1" y="381449"/>
        <a:ext cx="762897" cy="326957"/>
      </dsp:txXfrm>
    </dsp:sp>
    <dsp:sp modelId="{08B4CD6F-20D5-4F26-B4EB-03CEFB0A79AD}">
      <dsp:nvSpPr>
        <dsp:cNvPr id="0" name=""/>
        <dsp:cNvSpPr/>
      </dsp:nvSpPr>
      <dsp:spPr>
        <a:xfrm rot="5400000">
          <a:off x="4714208" y="-3951310"/>
          <a:ext cx="708405" cy="8611026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>
              <a:solidFill>
                <a:schemeClr val="tx2">
                  <a:lumMod val="25000"/>
                  <a:lumOff val="75000"/>
                </a:schemeClr>
              </a:solidFill>
            </a:rPr>
            <a:t>BI Tools</a:t>
          </a:r>
        </a:p>
      </dsp:txBody>
      <dsp:txXfrm rot="-5400000">
        <a:off x="762898" y="34581"/>
        <a:ext cx="8576445" cy="639243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3CD9C7-466C-4307-B9BE-726FA984BDD0}">
      <dsp:nvSpPr>
        <dsp:cNvPr id="0" name=""/>
        <dsp:cNvSpPr/>
      </dsp:nvSpPr>
      <dsp:spPr>
        <a:xfrm>
          <a:off x="1205747" y="673"/>
          <a:ext cx="2183254" cy="1091627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78740" rIns="118110" bIns="7874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SSIS</a:t>
          </a:r>
        </a:p>
      </dsp:txBody>
      <dsp:txXfrm>
        <a:off x="1237720" y="32646"/>
        <a:ext cx="2119308" cy="1027681"/>
      </dsp:txXfrm>
    </dsp:sp>
    <dsp:sp modelId="{0D348205-E6FC-47A5-842D-B483C818B515}">
      <dsp:nvSpPr>
        <dsp:cNvPr id="0" name=""/>
        <dsp:cNvSpPr/>
      </dsp:nvSpPr>
      <dsp:spPr>
        <a:xfrm>
          <a:off x="1424072" y="1092300"/>
          <a:ext cx="218325" cy="8187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8720"/>
              </a:lnTo>
              <a:lnTo>
                <a:pt x="218325" y="81872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106310-9826-43B3-887A-70364CA02ABA}">
      <dsp:nvSpPr>
        <dsp:cNvPr id="0" name=""/>
        <dsp:cNvSpPr/>
      </dsp:nvSpPr>
      <dsp:spPr>
        <a:xfrm>
          <a:off x="1642398" y="1365206"/>
          <a:ext cx="3741573" cy="10916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bliqueTopLeft"/>
          <a:lightRig rig="threePt" dir="t"/>
        </a:scene3d>
        <a:sp3d>
          <a:bevelT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Extract from OLTP(Enormous data to handle )</a:t>
          </a:r>
        </a:p>
      </dsp:txBody>
      <dsp:txXfrm>
        <a:off x="1674371" y="1397179"/>
        <a:ext cx="3677627" cy="1027681"/>
      </dsp:txXfrm>
    </dsp:sp>
    <dsp:sp modelId="{BE24AA90-0194-48B6-BED5-20B4CE3788D3}">
      <dsp:nvSpPr>
        <dsp:cNvPr id="0" name=""/>
        <dsp:cNvSpPr/>
      </dsp:nvSpPr>
      <dsp:spPr>
        <a:xfrm>
          <a:off x="1424072" y="1092300"/>
          <a:ext cx="218325" cy="21832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83254"/>
              </a:lnTo>
              <a:lnTo>
                <a:pt x="218325" y="2183254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0CB2C1-6F86-4065-8CF8-0DBC23CFAB75}">
      <dsp:nvSpPr>
        <dsp:cNvPr id="0" name=""/>
        <dsp:cNvSpPr/>
      </dsp:nvSpPr>
      <dsp:spPr>
        <a:xfrm>
          <a:off x="1642398" y="2729740"/>
          <a:ext cx="3741573" cy="10916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bliqueTopLeft"/>
          <a:lightRig rig="threePt" dir="t"/>
        </a:scene3d>
        <a:sp3d>
          <a:bevelT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Transform throw SQL commands and lookups</a:t>
          </a:r>
        </a:p>
      </dsp:txBody>
      <dsp:txXfrm>
        <a:off x="1674371" y="2761713"/>
        <a:ext cx="3677627" cy="1027681"/>
      </dsp:txXfrm>
    </dsp:sp>
    <dsp:sp modelId="{1939C885-FF96-4265-9BD1-011929DE3587}">
      <dsp:nvSpPr>
        <dsp:cNvPr id="0" name=""/>
        <dsp:cNvSpPr/>
      </dsp:nvSpPr>
      <dsp:spPr>
        <a:xfrm>
          <a:off x="1424072" y="1092300"/>
          <a:ext cx="218325" cy="35477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47788"/>
              </a:lnTo>
              <a:lnTo>
                <a:pt x="218325" y="354778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9BBB8A-940A-4685-953E-505FBC896D4B}">
      <dsp:nvSpPr>
        <dsp:cNvPr id="0" name=""/>
        <dsp:cNvSpPr/>
      </dsp:nvSpPr>
      <dsp:spPr>
        <a:xfrm>
          <a:off x="1642398" y="4094274"/>
          <a:ext cx="3741573" cy="10916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bliqueTopLeft"/>
          <a:lightRig rig="threePt" dir="t"/>
        </a:scene3d>
        <a:sp3d>
          <a:bevelT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Load to data warehouse for dashboards and analysis </a:t>
          </a:r>
        </a:p>
      </dsp:txBody>
      <dsp:txXfrm>
        <a:off x="1674371" y="4126247"/>
        <a:ext cx="3677627" cy="1027681"/>
      </dsp:txXfrm>
    </dsp:sp>
    <dsp:sp modelId="{CF0EE650-DB95-47CB-808D-9299BCD165EF}">
      <dsp:nvSpPr>
        <dsp:cNvPr id="0" name=""/>
        <dsp:cNvSpPr/>
      </dsp:nvSpPr>
      <dsp:spPr>
        <a:xfrm>
          <a:off x="5493134" y="673"/>
          <a:ext cx="2183254" cy="1091627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78740" rIns="118110" bIns="7874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SSAS</a:t>
          </a:r>
        </a:p>
      </dsp:txBody>
      <dsp:txXfrm>
        <a:off x="5525107" y="32646"/>
        <a:ext cx="2119308" cy="1027681"/>
      </dsp:txXfrm>
    </dsp:sp>
    <dsp:sp modelId="{5710A88D-1E6A-4893-A1E9-A7B5FA88C917}">
      <dsp:nvSpPr>
        <dsp:cNvPr id="0" name=""/>
        <dsp:cNvSpPr/>
      </dsp:nvSpPr>
      <dsp:spPr>
        <a:xfrm>
          <a:off x="5711460" y="1092300"/>
          <a:ext cx="218325" cy="8187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8720"/>
              </a:lnTo>
              <a:lnTo>
                <a:pt x="218325" y="81872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10223A-512F-4B00-BCB6-A88BE9F21027}">
      <dsp:nvSpPr>
        <dsp:cNvPr id="0" name=""/>
        <dsp:cNvSpPr/>
      </dsp:nvSpPr>
      <dsp:spPr>
        <a:xfrm>
          <a:off x="5929785" y="1365206"/>
          <a:ext cx="3500909" cy="10916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1">
              <a:satMod val="175000"/>
              <a:alpha val="40000"/>
            </a:schemeClr>
          </a:glow>
        </a:effectLst>
        <a:scene3d>
          <a:camera prst="obliqueTopLeft"/>
          <a:lightRig rig="threePt" dir="t"/>
        </a:scene3d>
        <a:sp3d>
          <a:bevelT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Quik Analysis and insights</a:t>
          </a:r>
        </a:p>
      </dsp:txBody>
      <dsp:txXfrm>
        <a:off x="5961758" y="1397179"/>
        <a:ext cx="3436963" cy="1027681"/>
      </dsp:txXfrm>
    </dsp:sp>
    <dsp:sp modelId="{FF2D570C-5D96-4414-BD5A-E601DFFEDA9E}">
      <dsp:nvSpPr>
        <dsp:cNvPr id="0" name=""/>
        <dsp:cNvSpPr/>
      </dsp:nvSpPr>
      <dsp:spPr>
        <a:xfrm>
          <a:off x="5711460" y="1092300"/>
          <a:ext cx="218325" cy="21832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83254"/>
              </a:lnTo>
              <a:lnTo>
                <a:pt x="218325" y="2183254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22AF24-89A8-4E61-9FC9-BBB943DC6098}">
      <dsp:nvSpPr>
        <dsp:cNvPr id="0" name=""/>
        <dsp:cNvSpPr/>
      </dsp:nvSpPr>
      <dsp:spPr>
        <a:xfrm>
          <a:off x="5929785" y="2729740"/>
          <a:ext cx="3574179" cy="10916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bliqueTopLeft"/>
          <a:lightRig rig="threePt" dir="t"/>
        </a:scene3d>
        <a:sp3d>
          <a:bevelT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Cube (Student Performance)</a:t>
          </a:r>
        </a:p>
      </dsp:txBody>
      <dsp:txXfrm>
        <a:off x="5961758" y="2761713"/>
        <a:ext cx="3510233" cy="1027681"/>
      </dsp:txXfrm>
    </dsp:sp>
    <dsp:sp modelId="{C395F622-0969-4783-BADA-9A3A68C9AC32}">
      <dsp:nvSpPr>
        <dsp:cNvPr id="0" name=""/>
        <dsp:cNvSpPr/>
      </dsp:nvSpPr>
      <dsp:spPr>
        <a:xfrm>
          <a:off x="5711460" y="1092300"/>
          <a:ext cx="218325" cy="35477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47788"/>
              </a:lnTo>
              <a:lnTo>
                <a:pt x="218325" y="354778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6E2F67-90F8-4C86-B6BF-16FE2D2784D3}">
      <dsp:nvSpPr>
        <dsp:cNvPr id="0" name=""/>
        <dsp:cNvSpPr/>
      </dsp:nvSpPr>
      <dsp:spPr>
        <a:xfrm>
          <a:off x="5929785" y="4094274"/>
          <a:ext cx="3574179" cy="10916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bliqueTopLeft"/>
          <a:lightRig rig="threePt" dir="t"/>
        </a:scene3d>
        <a:sp3d>
          <a:bevelT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Cube (Branch Performance)</a:t>
          </a:r>
        </a:p>
      </dsp:txBody>
      <dsp:txXfrm>
        <a:off x="5961758" y="4126247"/>
        <a:ext cx="3510233" cy="1027681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8590F4-D96D-4258-B643-11EA322739DB}">
      <dsp:nvSpPr>
        <dsp:cNvPr id="0" name=""/>
        <dsp:cNvSpPr/>
      </dsp:nvSpPr>
      <dsp:spPr>
        <a:xfrm rot="5400000">
          <a:off x="-163477" y="163477"/>
          <a:ext cx="1089853" cy="762897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3</a:t>
          </a:r>
        </a:p>
      </dsp:txBody>
      <dsp:txXfrm rot="-5400000">
        <a:off x="2" y="381448"/>
        <a:ext cx="762897" cy="326956"/>
      </dsp:txXfrm>
    </dsp:sp>
    <dsp:sp modelId="{8DDCFB98-51F2-466C-9834-9DC3DD644ECB}">
      <dsp:nvSpPr>
        <dsp:cNvPr id="0" name=""/>
        <dsp:cNvSpPr/>
      </dsp:nvSpPr>
      <dsp:spPr>
        <a:xfrm rot="5400000">
          <a:off x="4359473" y="-3596576"/>
          <a:ext cx="708404" cy="7901557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>
              <a:solidFill>
                <a:schemeClr val="tx2">
                  <a:lumMod val="25000"/>
                  <a:lumOff val="75000"/>
                </a:schemeClr>
              </a:solidFill>
            </a:rPr>
            <a:t>Database</a:t>
          </a:r>
        </a:p>
      </dsp:txBody>
      <dsp:txXfrm rot="-5400000">
        <a:off x="762897" y="34581"/>
        <a:ext cx="7866976" cy="639242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4BA7AD-1083-4A07-8B2F-BD09E4E2D006}">
      <dsp:nvSpPr>
        <dsp:cNvPr id="0" name=""/>
        <dsp:cNvSpPr/>
      </dsp:nvSpPr>
      <dsp:spPr>
        <a:xfrm>
          <a:off x="1287286" y="701739"/>
          <a:ext cx="2033479" cy="545353"/>
        </a:xfrm>
        <a:prstGeom prst="roundRect">
          <a:avLst/>
        </a:prstGeom>
        <a:solidFill>
          <a:schemeClr val="tx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304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Triggers</a:t>
          </a:r>
        </a:p>
      </dsp:txBody>
      <dsp:txXfrm>
        <a:off x="1313908" y="728361"/>
        <a:ext cx="1980235" cy="492109"/>
      </dsp:txXfrm>
    </dsp:sp>
    <dsp:sp modelId="{52797B5E-AEC0-464F-B582-8CB37E24938F}">
      <dsp:nvSpPr>
        <dsp:cNvPr id="0" name=""/>
        <dsp:cNvSpPr/>
      </dsp:nvSpPr>
      <dsp:spPr>
        <a:xfrm>
          <a:off x="723405" y="167205"/>
          <a:ext cx="942771" cy="94291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6000" b="-16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9A34-12C8-41C4-A18D-8A7CF11F9F2F}">
      <dsp:nvSpPr>
        <dsp:cNvPr id="0" name=""/>
        <dsp:cNvSpPr/>
      </dsp:nvSpPr>
      <dsp:spPr>
        <a:xfrm>
          <a:off x="2964651" y="2465"/>
          <a:ext cx="6262676" cy="697223"/>
        </a:xfrm>
        <a:prstGeom prst="roundRect">
          <a:avLst>
            <a:gd name="adj" fmla="val 10000"/>
          </a:avLst>
        </a:prstGeom>
        <a:solidFill>
          <a:schemeClr val="tx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Audit Table</a:t>
          </a:r>
        </a:p>
      </dsp:txBody>
      <dsp:txXfrm>
        <a:off x="2985072" y="22886"/>
        <a:ext cx="6221834" cy="656381"/>
      </dsp:txXfrm>
    </dsp:sp>
    <dsp:sp modelId="{5D5B862E-9142-41DF-B358-A7E6F2628B8E}">
      <dsp:nvSpPr>
        <dsp:cNvPr id="0" name=""/>
        <dsp:cNvSpPr/>
      </dsp:nvSpPr>
      <dsp:spPr>
        <a:xfrm>
          <a:off x="2964651" y="825189"/>
          <a:ext cx="697223" cy="69722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654B59-9DC2-4626-A59C-DC3C88FAA49C}">
      <dsp:nvSpPr>
        <dsp:cNvPr id="0" name=""/>
        <dsp:cNvSpPr/>
      </dsp:nvSpPr>
      <dsp:spPr>
        <a:xfrm>
          <a:off x="3703708" y="825189"/>
          <a:ext cx="5523619" cy="697223"/>
        </a:xfrm>
        <a:prstGeom prst="roundRect">
          <a:avLst>
            <a:gd name="adj" fmla="val 16670"/>
          </a:avLst>
        </a:prstGeom>
        <a:solidFill>
          <a:schemeClr val="tx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 Name &amp; Device Name</a:t>
          </a:r>
        </a:p>
      </dsp:txBody>
      <dsp:txXfrm>
        <a:off x="3737750" y="859231"/>
        <a:ext cx="5455535" cy="629139"/>
      </dsp:txXfrm>
    </dsp:sp>
    <dsp:sp modelId="{2019F2DA-303D-4763-9E8B-D8681360E0B3}">
      <dsp:nvSpPr>
        <dsp:cNvPr id="0" name=""/>
        <dsp:cNvSpPr/>
      </dsp:nvSpPr>
      <dsp:spPr>
        <a:xfrm>
          <a:off x="2964651" y="1606079"/>
          <a:ext cx="697223" cy="69722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75D2C5-29E1-4824-B85C-2F689C6B431D}">
      <dsp:nvSpPr>
        <dsp:cNvPr id="0" name=""/>
        <dsp:cNvSpPr/>
      </dsp:nvSpPr>
      <dsp:spPr>
        <a:xfrm>
          <a:off x="3703708" y="1606079"/>
          <a:ext cx="5523619" cy="697223"/>
        </a:xfrm>
        <a:prstGeom prst="roundRect">
          <a:avLst>
            <a:gd name="adj" fmla="val 16670"/>
          </a:avLst>
        </a:prstGeom>
        <a:solidFill>
          <a:schemeClr val="tx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Date &amp; Time</a:t>
          </a:r>
        </a:p>
      </dsp:txBody>
      <dsp:txXfrm>
        <a:off x="3737750" y="1640121"/>
        <a:ext cx="5455535" cy="629139"/>
      </dsp:txXfrm>
    </dsp:sp>
    <dsp:sp modelId="{98118743-33C5-428D-A7AA-F808E5B6E9B0}">
      <dsp:nvSpPr>
        <dsp:cNvPr id="0" name=""/>
        <dsp:cNvSpPr/>
      </dsp:nvSpPr>
      <dsp:spPr>
        <a:xfrm>
          <a:off x="2964651" y="2386970"/>
          <a:ext cx="697223" cy="69722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F38BA7-78B8-4013-8010-FEA8A3E2C910}">
      <dsp:nvSpPr>
        <dsp:cNvPr id="0" name=""/>
        <dsp:cNvSpPr/>
      </dsp:nvSpPr>
      <dsp:spPr>
        <a:xfrm>
          <a:off x="3703708" y="2386970"/>
          <a:ext cx="5523619" cy="697223"/>
        </a:xfrm>
        <a:prstGeom prst="roundRect">
          <a:avLst>
            <a:gd name="adj" fmla="val 16670"/>
          </a:avLst>
        </a:prstGeom>
        <a:solidFill>
          <a:schemeClr val="tx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Action Type </a:t>
          </a:r>
          <a:endParaRPr lang="en-US" sz="2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737750" y="2421012"/>
        <a:ext cx="5455535" cy="629139"/>
      </dsp:txXfrm>
    </dsp:sp>
    <dsp:sp modelId="{C02A8A22-CBD5-490F-A95E-FB0B2795939E}">
      <dsp:nvSpPr>
        <dsp:cNvPr id="0" name=""/>
        <dsp:cNvSpPr/>
      </dsp:nvSpPr>
      <dsp:spPr>
        <a:xfrm>
          <a:off x="2964651" y="3167860"/>
          <a:ext cx="697223" cy="69722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351341-1330-4D8C-B217-27B916273381}">
      <dsp:nvSpPr>
        <dsp:cNvPr id="0" name=""/>
        <dsp:cNvSpPr/>
      </dsp:nvSpPr>
      <dsp:spPr>
        <a:xfrm>
          <a:off x="3703708" y="3167860"/>
          <a:ext cx="5523619" cy="697223"/>
        </a:xfrm>
        <a:prstGeom prst="roundRect">
          <a:avLst>
            <a:gd name="adj" fmla="val 16670"/>
          </a:avLst>
        </a:prstGeom>
        <a:solidFill>
          <a:schemeClr val="tx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Modified Table</a:t>
          </a:r>
          <a:endParaRPr lang="en-US" sz="2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737750" y="3201902"/>
        <a:ext cx="5455535" cy="629139"/>
      </dsp:txXfrm>
    </dsp:sp>
    <dsp:sp modelId="{8306463C-388C-48D2-A03F-C958760761D3}">
      <dsp:nvSpPr>
        <dsp:cNvPr id="0" name=""/>
        <dsp:cNvSpPr/>
      </dsp:nvSpPr>
      <dsp:spPr>
        <a:xfrm>
          <a:off x="2964651" y="3948751"/>
          <a:ext cx="697223" cy="69722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97712B-03CC-4330-8987-B0E717E469A8}">
      <dsp:nvSpPr>
        <dsp:cNvPr id="0" name=""/>
        <dsp:cNvSpPr/>
      </dsp:nvSpPr>
      <dsp:spPr>
        <a:xfrm>
          <a:off x="3703708" y="3948751"/>
          <a:ext cx="5523619" cy="697223"/>
        </a:xfrm>
        <a:prstGeom prst="roundRect">
          <a:avLst>
            <a:gd name="adj" fmla="val 16670"/>
          </a:avLst>
        </a:prstGeom>
        <a:solidFill>
          <a:schemeClr val="tx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Record Before Action</a:t>
          </a:r>
          <a:endParaRPr lang="en-US" sz="2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737750" y="3982793"/>
        <a:ext cx="5455535" cy="629139"/>
      </dsp:txXfrm>
    </dsp:sp>
    <dsp:sp modelId="{54507217-D4E9-4A2C-ADD2-3132DEB61428}">
      <dsp:nvSpPr>
        <dsp:cNvPr id="0" name=""/>
        <dsp:cNvSpPr/>
      </dsp:nvSpPr>
      <dsp:spPr>
        <a:xfrm>
          <a:off x="2964651" y="4729641"/>
          <a:ext cx="697223" cy="69722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1B0585-05D2-4D71-94D9-6B248A5C4A92}">
      <dsp:nvSpPr>
        <dsp:cNvPr id="0" name=""/>
        <dsp:cNvSpPr/>
      </dsp:nvSpPr>
      <dsp:spPr>
        <a:xfrm>
          <a:off x="3703708" y="4729641"/>
          <a:ext cx="5523619" cy="697223"/>
        </a:xfrm>
        <a:prstGeom prst="roundRect">
          <a:avLst>
            <a:gd name="adj" fmla="val 16670"/>
          </a:avLst>
        </a:prstGeom>
        <a:solidFill>
          <a:schemeClr val="tx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Record After Action</a:t>
          </a:r>
        </a:p>
      </dsp:txBody>
      <dsp:txXfrm>
        <a:off x="3737750" y="4763683"/>
        <a:ext cx="5455535" cy="629139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DF203A-205C-4876-A3EC-785B11EADF40}">
      <dsp:nvSpPr>
        <dsp:cNvPr id="0" name=""/>
        <dsp:cNvSpPr/>
      </dsp:nvSpPr>
      <dsp:spPr>
        <a:xfrm rot="5400000">
          <a:off x="-163478" y="163478"/>
          <a:ext cx="1089854" cy="762897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4</a:t>
          </a:r>
        </a:p>
      </dsp:txBody>
      <dsp:txXfrm rot="-5400000">
        <a:off x="1" y="381449"/>
        <a:ext cx="762897" cy="326957"/>
      </dsp:txXfrm>
    </dsp:sp>
    <dsp:sp modelId="{08B4CD6F-20D5-4F26-B4EB-03CEFB0A79AD}">
      <dsp:nvSpPr>
        <dsp:cNvPr id="0" name=""/>
        <dsp:cNvSpPr/>
      </dsp:nvSpPr>
      <dsp:spPr>
        <a:xfrm rot="5400000">
          <a:off x="4714208" y="-3951310"/>
          <a:ext cx="708405" cy="8611026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>
              <a:solidFill>
                <a:schemeClr val="tx2">
                  <a:lumMod val="25000"/>
                  <a:lumOff val="75000"/>
                </a:schemeClr>
              </a:solidFill>
            </a:rPr>
            <a:t>BI Tools</a:t>
          </a:r>
        </a:p>
      </dsp:txBody>
      <dsp:txXfrm rot="-5400000">
        <a:off x="762898" y="34581"/>
        <a:ext cx="8576445" cy="639243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3CD9C7-466C-4307-B9BE-726FA984BDD0}">
      <dsp:nvSpPr>
        <dsp:cNvPr id="0" name=""/>
        <dsp:cNvSpPr/>
      </dsp:nvSpPr>
      <dsp:spPr>
        <a:xfrm>
          <a:off x="934706" y="869"/>
          <a:ext cx="2363115" cy="1181557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SSIS</a:t>
          </a:r>
        </a:p>
      </dsp:txBody>
      <dsp:txXfrm>
        <a:off x="969313" y="35476"/>
        <a:ext cx="2293901" cy="1112343"/>
      </dsp:txXfrm>
    </dsp:sp>
    <dsp:sp modelId="{0D348205-E6FC-47A5-842D-B483C818B515}">
      <dsp:nvSpPr>
        <dsp:cNvPr id="0" name=""/>
        <dsp:cNvSpPr/>
      </dsp:nvSpPr>
      <dsp:spPr>
        <a:xfrm>
          <a:off x="1171018" y="1182426"/>
          <a:ext cx="236311" cy="8861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6168"/>
              </a:lnTo>
              <a:lnTo>
                <a:pt x="236311" y="88616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106310-9826-43B3-887A-70364CA02ABA}">
      <dsp:nvSpPr>
        <dsp:cNvPr id="0" name=""/>
        <dsp:cNvSpPr/>
      </dsp:nvSpPr>
      <dsp:spPr>
        <a:xfrm>
          <a:off x="1407329" y="1477816"/>
          <a:ext cx="4049812" cy="11815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bliqueTopLeft"/>
          <a:lightRig rig="threePt" dir="t"/>
        </a:scene3d>
        <a:sp3d>
          <a:bevelT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Extract from OLTP(Enormous data to handle )</a:t>
          </a:r>
        </a:p>
      </dsp:txBody>
      <dsp:txXfrm>
        <a:off x="1441936" y="1512423"/>
        <a:ext cx="3980598" cy="1112343"/>
      </dsp:txXfrm>
    </dsp:sp>
    <dsp:sp modelId="{BE24AA90-0194-48B6-BED5-20B4CE3788D3}">
      <dsp:nvSpPr>
        <dsp:cNvPr id="0" name=""/>
        <dsp:cNvSpPr/>
      </dsp:nvSpPr>
      <dsp:spPr>
        <a:xfrm>
          <a:off x="1171018" y="1182426"/>
          <a:ext cx="236311" cy="23631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63115"/>
              </a:lnTo>
              <a:lnTo>
                <a:pt x="236311" y="236311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0CB2C1-6F86-4065-8CF8-0DBC23CFAB75}">
      <dsp:nvSpPr>
        <dsp:cNvPr id="0" name=""/>
        <dsp:cNvSpPr/>
      </dsp:nvSpPr>
      <dsp:spPr>
        <a:xfrm>
          <a:off x="1407329" y="2954763"/>
          <a:ext cx="4049812" cy="11815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bliqueTopLeft"/>
          <a:lightRig rig="threePt" dir="t"/>
        </a:scene3d>
        <a:sp3d>
          <a:bevelT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Transform throw SQL commands and lookups</a:t>
          </a:r>
        </a:p>
      </dsp:txBody>
      <dsp:txXfrm>
        <a:off x="1441936" y="2989370"/>
        <a:ext cx="3980598" cy="1112343"/>
      </dsp:txXfrm>
    </dsp:sp>
    <dsp:sp modelId="{1939C885-FF96-4265-9BD1-011929DE3587}">
      <dsp:nvSpPr>
        <dsp:cNvPr id="0" name=""/>
        <dsp:cNvSpPr/>
      </dsp:nvSpPr>
      <dsp:spPr>
        <a:xfrm>
          <a:off x="1171018" y="1182426"/>
          <a:ext cx="236311" cy="38400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40062"/>
              </a:lnTo>
              <a:lnTo>
                <a:pt x="236311" y="384006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9BBB8A-940A-4685-953E-505FBC896D4B}">
      <dsp:nvSpPr>
        <dsp:cNvPr id="0" name=""/>
        <dsp:cNvSpPr/>
      </dsp:nvSpPr>
      <dsp:spPr>
        <a:xfrm>
          <a:off x="1407329" y="4431710"/>
          <a:ext cx="4049812" cy="11815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bliqueTopLeft"/>
          <a:lightRig rig="threePt" dir="t"/>
        </a:scene3d>
        <a:sp3d>
          <a:bevelT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Load to data warehouse for dashboards and analysis </a:t>
          </a:r>
        </a:p>
      </dsp:txBody>
      <dsp:txXfrm>
        <a:off x="1441936" y="4466317"/>
        <a:ext cx="3980598" cy="1112343"/>
      </dsp:txXfrm>
    </dsp:sp>
    <dsp:sp modelId="{CF0EE650-DB95-47CB-808D-9299BCD165EF}">
      <dsp:nvSpPr>
        <dsp:cNvPr id="0" name=""/>
        <dsp:cNvSpPr/>
      </dsp:nvSpPr>
      <dsp:spPr>
        <a:xfrm>
          <a:off x="5575298" y="869"/>
          <a:ext cx="2363115" cy="1181557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SSAS</a:t>
          </a:r>
        </a:p>
      </dsp:txBody>
      <dsp:txXfrm>
        <a:off x="5609905" y="35476"/>
        <a:ext cx="2293901" cy="1112343"/>
      </dsp:txXfrm>
    </dsp:sp>
    <dsp:sp modelId="{5710A88D-1E6A-4893-A1E9-A7B5FA88C917}">
      <dsp:nvSpPr>
        <dsp:cNvPr id="0" name=""/>
        <dsp:cNvSpPr/>
      </dsp:nvSpPr>
      <dsp:spPr>
        <a:xfrm>
          <a:off x="5811609" y="1182426"/>
          <a:ext cx="236311" cy="8861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6168"/>
              </a:lnTo>
              <a:lnTo>
                <a:pt x="236311" y="88616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10223A-512F-4B00-BCB6-A88BE9F21027}">
      <dsp:nvSpPr>
        <dsp:cNvPr id="0" name=""/>
        <dsp:cNvSpPr/>
      </dsp:nvSpPr>
      <dsp:spPr>
        <a:xfrm>
          <a:off x="6047921" y="1477816"/>
          <a:ext cx="3789321" cy="11815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1">
              <a:satMod val="175000"/>
              <a:alpha val="40000"/>
            </a:schemeClr>
          </a:glow>
        </a:effectLst>
        <a:scene3d>
          <a:camera prst="obliqueTopLeft"/>
          <a:lightRig rig="threePt" dir="t"/>
        </a:scene3d>
        <a:sp3d>
          <a:bevelT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Quik Analysis and insights</a:t>
          </a:r>
        </a:p>
      </dsp:txBody>
      <dsp:txXfrm>
        <a:off x="6082528" y="1512423"/>
        <a:ext cx="3720107" cy="1112343"/>
      </dsp:txXfrm>
    </dsp:sp>
    <dsp:sp modelId="{FF2D570C-5D96-4414-BD5A-E601DFFEDA9E}">
      <dsp:nvSpPr>
        <dsp:cNvPr id="0" name=""/>
        <dsp:cNvSpPr/>
      </dsp:nvSpPr>
      <dsp:spPr>
        <a:xfrm>
          <a:off x="5811609" y="1182426"/>
          <a:ext cx="236311" cy="23631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63115"/>
              </a:lnTo>
              <a:lnTo>
                <a:pt x="236311" y="236311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22AF24-89A8-4E61-9FC9-BBB943DC6098}">
      <dsp:nvSpPr>
        <dsp:cNvPr id="0" name=""/>
        <dsp:cNvSpPr/>
      </dsp:nvSpPr>
      <dsp:spPr>
        <a:xfrm>
          <a:off x="6047921" y="2954763"/>
          <a:ext cx="3868627" cy="11815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bliqueTopLeft"/>
          <a:lightRig rig="threePt" dir="t"/>
        </a:scene3d>
        <a:sp3d>
          <a:bevelT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Cube (Student Performance)</a:t>
          </a:r>
        </a:p>
      </dsp:txBody>
      <dsp:txXfrm>
        <a:off x="6082528" y="2989370"/>
        <a:ext cx="3799413" cy="1112343"/>
      </dsp:txXfrm>
    </dsp:sp>
    <dsp:sp modelId="{C395F622-0969-4783-BADA-9A3A68C9AC32}">
      <dsp:nvSpPr>
        <dsp:cNvPr id="0" name=""/>
        <dsp:cNvSpPr/>
      </dsp:nvSpPr>
      <dsp:spPr>
        <a:xfrm>
          <a:off x="5811609" y="1182426"/>
          <a:ext cx="236311" cy="38400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40062"/>
              </a:lnTo>
              <a:lnTo>
                <a:pt x="236311" y="384006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6E2F67-90F8-4C86-B6BF-16FE2D2784D3}">
      <dsp:nvSpPr>
        <dsp:cNvPr id="0" name=""/>
        <dsp:cNvSpPr/>
      </dsp:nvSpPr>
      <dsp:spPr>
        <a:xfrm>
          <a:off x="6047921" y="4431710"/>
          <a:ext cx="3868627" cy="11815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bliqueTopLeft"/>
          <a:lightRig rig="threePt" dir="t"/>
        </a:scene3d>
        <a:sp3d>
          <a:bevelT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Cube (Branch Performance)</a:t>
          </a:r>
        </a:p>
      </dsp:txBody>
      <dsp:txXfrm>
        <a:off x="6082528" y="4466317"/>
        <a:ext cx="3799413" cy="111234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8590F4-D96D-4258-B643-11EA322739DB}">
      <dsp:nvSpPr>
        <dsp:cNvPr id="0" name=""/>
        <dsp:cNvSpPr/>
      </dsp:nvSpPr>
      <dsp:spPr>
        <a:xfrm rot="5400000">
          <a:off x="-163477" y="163477"/>
          <a:ext cx="1089853" cy="762897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1</a:t>
          </a:r>
        </a:p>
      </dsp:txBody>
      <dsp:txXfrm rot="-5400000">
        <a:off x="2" y="381448"/>
        <a:ext cx="762897" cy="326956"/>
      </dsp:txXfrm>
    </dsp:sp>
    <dsp:sp modelId="{8DDCFB98-51F2-466C-9834-9DC3DD644ECB}">
      <dsp:nvSpPr>
        <dsp:cNvPr id="0" name=""/>
        <dsp:cNvSpPr/>
      </dsp:nvSpPr>
      <dsp:spPr>
        <a:xfrm rot="5400000">
          <a:off x="4359473" y="-3596576"/>
          <a:ext cx="708404" cy="7901557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>
              <a:solidFill>
                <a:schemeClr val="tx2">
                  <a:lumMod val="25000"/>
                  <a:lumOff val="75000"/>
                </a:schemeClr>
              </a:solidFill>
            </a:rPr>
            <a:t>ERD</a:t>
          </a:r>
          <a:endParaRPr lang="en-US" sz="4100" kern="1200" dirty="0">
            <a:solidFill>
              <a:schemeClr val="tx2">
                <a:lumMod val="25000"/>
                <a:lumOff val="75000"/>
              </a:schemeClr>
            </a:solidFill>
          </a:endParaRPr>
        </a:p>
      </dsp:txBody>
      <dsp:txXfrm rot="-5400000">
        <a:off x="762897" y="34581"/>
        <a:ext cx="7866976" cy="639242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70DF89-A849-4FBB-844B-58E2322B5EF9}">
      <dsp:nvSpPr>
        <dsp:cNvPr id="0" name=""/>
        <dsp:cNvSpPr/>
      </dsp:nvSpPr>
      <dsp:spPr>
        <a:xfrm>
          <a:off x="0" y="0"/>
          <a:ext cx="2074104" cy="10370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bliqueTopLef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60960" rIns="9144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SSRS</a:t>
          </a:r>
        </a:p>
      </dsp:txBody>
      <dsp:txXfrm>
        <a:off x="30374" y="30374"/>
        <a:ext cx="2013356" cy="976304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DF203A-205C-4876-A3EC-785B11EADF40}">
      <dsp:nvSpPr>
        <dsp:cNvPr id="0" name=""/>
        <dsp:cNvSpPr/>
      </dsp:nvSpPr>
      <dsp:spPr>
        <a:xfrm rot="5400000">
          <a:off x="-163478" y="163478"/>
          <a:ext cx="1089854" cy="762897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4</a:t>
          </a:r>
        </a:p>
      </dsp:txBody>
      <dsp:txXfrm rot="-5400000">
        <a:off x="1" y="381449"/>
        <a:ext cx="762897" cy="326957"/>
      </dsp:txXfrm>
    </dsp:sp>
    <dsp:sp modelId="{08B4CD6F-20D5-4F26-B4EB-03CEFB0A79AD}">
      <dsp:nvSpPr>
        <dsp:cNvPr id="0" name=""/>
        <dsp:cNvSpPr/>
      </dsp:nvSpPr>
      <dsp:spPr>
        <a:xfrm rot="5400000">
          <a:off x="4714208" y="-3951310"/>
          <a:ext cx="708405" cy="8611026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>
              <a:solidFill>
                <a:schemeClr val="tx2">
                  <a:lumMod val="25000"/>
                  <a:lumOff val="75000"/>
                </a:schemeClr>
              </a:solidFill>
            </a:rPr>
            <a:t>BI Tools</a:t>
          </a:r>
        </a:p>
      </dsp:txBody>
      <dsp:txXfrm rot="-5400000">
        <a:off x="762898" y="34581"/>
        <a:ext cx="8576445" cy="639243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3CD9C7-466C-4307-B9BE-726FA984BDD0}">
      <dsp:nvSpPr>
        <dsp:cNvPr id="0" name=""/>
        <dsp:cNvSpPr/>
      </dsp:nvSpPr>
      <dsp:spPr>
        <a:xfrm>
          <a:off x="934706" y="869"/>
          <a:ext cx="2363115" cy="1181557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SSIS</a:t>
          </a:r>
        </a:p>
      </dsp:txBody>
      <dsp:txXfrm>
        <a:off x="969313" y="35476"/>
        <a:ext cx="2293901" cy="1112343"/>
      </dsp:txXfrm>
    </dsp:sp>
    <dsp:sp modelId="{0D348205-E6FC-47A5-842D-B483C818B515}">
      <dsp:nvSpPr>
        <dsp:cNvPr id="0" name=""/>
        <dsp:cNvSpPr/>
      </dsp:nvSpPr>
      <dsp:spPr>
        <a:xfrm>
          <a:off x="1171018" y="1182426"/>
          <a:ext cx="236311" cy="8861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6168"/>
              </a:lnTo>
              <a:lnTo>
                <a:pt x="236311" y="88616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106310-9826-43B3-887A-70364CA02ABA}">
      <dsp:nvSpPr>
        <dsp:cNvPr id="0" name=""/>
        <dsp:cNvSpPr/>
      </dsp:nvSpPr>
      <dsp:spPr>
        <a:xfrm>
          <a:off x="1407329" y="1477816"/>
          <a:ext cx="4049812" cy="11815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bliqueTopLeft"/>
          <a:lightRig rig="threePt" dir="t"/>
        </a:scene3d>
        <a:sp3d>
          <a:bevelT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Extract from OLTP(Enormous data to handle )</a:t>
          </a:r>
        </a:p>
      </dsp:txBody>
      <dsp:txXfrm>
        <a:off x="1441936" y="1512423"/>
        <a:ext cx="3980598" cy="1112343"/>
      </dsp:txXfrm>
    </dsp:sp>
    <dsp:sp modelId="{BE24AA90-0194-48B6-BED5-20B4CE3788D3}">
      <dsp:nvSpPr>
        <dsp:cNvPr id="0" name=""/>
        <dsp:cNvSpPr/>
      </dsp:nvSpPr>
      <dsp:spPr>
        <a:xfrm>
          <a:off x="1171018" y="1182426"/>
          <a:ext cx="236311" cy="23631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63115"/>
              </a:lnTo>
              <a:lnTo>
                <a:pt x="236311" y="236311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0CB2C1-6F86-4065-8CF8-0DBC23CFAB75}">
      <dsp:nvSpPr>
        <dsp:cNvPr id="0" name=""/>
        <dsp:cNvSpPr/>
      </dsp:nvSpPr>
      <dsp:spPr>
        <a:xfrm>
          <a:off x="1407329" y="2954763"/>
          <a:ext cx="4049812" cy="11815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bliqueTopLeft"/>
          <a:lightRig rig="threePt" dir="t"/>
        </a:scene3d>
        <a:sp3d>
          <a:bevelT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Transform throw SQL commands and lookups</a:t>
          </a:r>
        </a:p>
      </dsp:txBody>
      <dsp:txXfrm>
        <a:off x="1441936" y="2989370"/>
        <a:ext cx="3980598" cy="1112343"/>
      </dsp:txXfrm>
    </dsp:sp>
    <dsp:sp modelId="{1939C885-FF96-4265-9BD1-011929DE3587}">
      <dsp:nvSpPr>
        <dsp:cNvPr id="0" name=""/>
        <dsp:cNvSpPr/>
      </dsp:nvSpPr>
      <dsp:spPr>
        <a:xfrm>
          <a:off x="1171018" y="1182426"/>
          <a:ext cx="236311" cy="38400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40062"/>
              </a:lnTo>
              <a:lnTo>
                <a:pt x="236311" y="384006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9BBB8A-940A-4685-953E-505FBC896D4B}">
      <dsp:nvSpPr>
        <dsp:cNvPr id="0" name=""/>
        <dsp:cNvSpPr/>
      </dsp:nvSpPr>
      <dsp:spPr>
        <a:xfrm>
          <a:off x="1407329" y="4431710"/>
          <a:ext cx="4049812" cy="11815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bliqueTopLeft"/>
          <a:lightRig rig="threePt" dir="t"/>
        </a:scene3d>
        <a:sp3d>
          <a:bevelT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Load to data warehouse for dashboards and analysis </a:t>
          </a:r>
        </a:p>
      </dsp:txBody>
      <dsp:txXfrm>
        <a:off x="1441936" y="4466317"/>
        <a:ext cx="3980598" cy="1112343"/>
      </dsp:txXfrm>
    </dsp:sp>
    <dsp:sp modelId="{CF0EE650-DB95-47CB-808D-9299BCD165EF}">
      <dsp:nvSpPr>
        <dsp:cNvPr id="0" name=""/>
        <dsp:cNvSpPr/>
      </dsp:nvSpPr>
      <dsp:spPr>
        <a:xfrm>
          <a:off x="5575298" y="869"/>
          <a:ext cx="2363115" cy="1181557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SSAS</a:t>
          </a:r>
        </a:p>
      </dsp:txBody>
      <dsp:txXfrm>
        <a:off x="5609905" y="35476"/>
        <a:ext cx="2293901" cy="1112343"/>
      </dsp:txXfrm>
    </dsp:sp>
    <dsp:sp modelId="{5710A88D-1E6A-4893-A1E9-A7B5FA88C917}">
      <dsp:nvSpPr>
        <dsp:cNvPr id="0" name=""/>
        <dsp:cNvSpPr/>
      </dsp:nvSpPr>
      <dsp:spPr>
        <a:xfrm>
          <a:off x="5811609" y="1182426"/>
          <a:ext cx="236311" cy="8861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6168"/>
              </a:lnTo>
              <a:lnTo>
                <a:pt x="236311" y="88616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10223A-512F-4B00-BCB6-A88BE9F21027}">
      <dsp:nvSpPr>
        <dsp:cNvPr id="0" name=""/>
        <dsp:cNvSpPr/>
      </dsp:nvSpPr>
      <dsp:spPr>
        <a:xfrm>
          <a:off x="6047921" y="1477816"/>
          <a:ext cx="3789321" cy="11815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1">
              <a:satMod val="175000"/>
              <a:alpha val="40000"/>
            </a:schemeClr>
          </a:glow>
        </a:effectLst>
        <a:scene3d>
          <a:camera prst="obliqueTopLeft"/>
          <a:lightRig rig="threePt" dir="t"/>
        </a:scene3d>
        <a:sp3d>
          <a:bevelT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Quik Analysis and insights</a:t>
          </a:r>
        </a:p>
      </dsp:txBody>
      <dsp:txXfrm>
        <a:off x="6082528" y="1512423"/>
        <a:ext cx="3720107" cy="1112343"/>
      </dsp:txXfrm>
    </dsp:sp>
    <dsp:sp modelId="{FF2D570C-5D96-4414-BD5A-E601DFFEDA9E}">
      <dsp:nvSpPr>
        <dsp:cNvPr id="0" name=""/>
        <dsp:cNvSpPr/>
      </dsp:nvSpPr>
      <dsp:spPr>
        <a:xfrm>
          <a:off x="5811609" y="1182426"/>
          <a:ext cx="236311" cy="23631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63115"/>
              </a:lnTo>
              <a:lnTo>
                <a:pt x="236311" y="236311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22AF24-89A8-4E61-9FC9-BBB943DC6098}">
      <dsp:nvSpPr>
        <dsp:cNvPr id="0" name=""/>
        <dsp:cNvSpPr/>
      </dsp:nvSpPr>
      <dsp:spPr>
        <a:xfrm>
          <a:off x="6047921" y="2954763"/>
          <a:ext cx="3868627" cy="11815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bliqueTopLeft"/>
          <a:lightRig rig="threePt" dir="t"/>
        </a:scene3d>
        <a:sp3d>
          <a:bevelT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Cube (Student Performance)</a:t>
          </a:r>
        </a:p>
      </dsp:txBody>
      <dsp:txXfrm>
        <a:off x="6082528" y="2989370"/>
        <a:ext cx="3799413" cy="1112343"/>
      </dsp:txXfrm>
    </dsp:sp>
    <dsp:sp modelId="{C395F622-0969-4783-BADA-9A3A68C9AC32}">
      <dsp:nvSpPr>
        <dsp:cNvPr id="0" name=""/>
        <dsp:cNvSpPr/>
      </dsp:nvSpPr>
      <dsp:spPr>
        <a:xfrm>
          <a:off x="5811609" y="1182426"/>
          <a:ext cx="236311" cy="38400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40062"/>
              </a:lnTo>
              <a:lnTo>
                <a:pt x="236311" y="384006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6E2F67-90F8-4C86-B6BF-16FE2D2784D3}">
      <dsp:nvSpPr>
        <dsp:cNvPr id="0" name=""/>
        <dsp:cNvSpPr/>
      </dsp:nvSpPr>
      <dsp:spPr>
        <a:xfrm>
          <a:off x="6047921" y="4431710"/>
          <a:ext cx="3868627" cy="11815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bliqueTopLeft"/>
          <a:lightRig rig="threePt" dir="t"/>
        </a:scene3d>
        <a:sp3d>
          <a:bevelT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Cube (Branch Performance)</a:t>
          </a:r>
        </a:p>
      </dsp:txBody>
      <dsp:txXfrm>
        <a:off x="6082528" y="4466317"/>
        <a:ext cx="3799413" cy="1112343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70DF89-A849-4FBB-844B-58E2322B5EF9}">
      <dsp:nvSpPr>
        <dsp:cNvPr id="0" name=""/>
        <dsp:cNvSpPr/>
      </dsp:nvSpPr>
      <dsp:spPr>
        <a:xfrm>
          <a:off x="0" y="0"/>
          <a:ext cx="2074104" cy="10370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bliqueTopLef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60960" rIns="9144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SSRS</a:t>
          </a:r>
        </a:p>
      </dsp:txBody>
      <dsp:txXfrm>
        <a:off x="30374" y="30374"/>
        <a:ext cx="2013356" cy="976304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8590F4-D96D-4258-B643-11EA322739DB}">
      <dsp:nvSpPr>
        <dsp:cNvPr id="0" name=""/>
        <dsp:cNvSpPr/>
      </dsp:nvSpPr>
      <dsp:spPr>
        <a:xfrm rot="5400000">
          <a:off x="-163477" y="163477"/>
          <a:ext cx="1089853" cy="762897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5</a:t>
          </a:r>
        </a:p>
      </dsp:txBody>
      <dsp:txXfrm rot="-5400000">
        <a:off x="2" y="381448"/>
        <a:ext cx="762897" cy="326956"/>
      </dsp:txXfrm>
    </dsp:sp>
    <dsp:sp modelId="{8DDCFB98-51F2-466C-9834-9DC3DD644ECB}">
      <dsp:nvSpPr>
        <dsp:cNvPr id="0" name=""/>
        <dsp:cNvSpPr/>
      </dsp:nvSpPr>
      <dsp:spPr>
        <a:xfrm rot="5400000">
          <a:off x="4359473" y="-3596576"/>
          <a:ext cx="708404" cy="7901557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>
              <a:solidFill>
                <a:schemeClr val="tx2">
                  <a:lumMod val="25000"/>
                  <a:lumOff val="75000"/>
                </a:schemeClr>
              </a:solidFill>
            </a:rPr>
            <a:t>Dashboards</a:t>
          </a:r>
        </a:p>
      </dsp:txBody>
      <dsp:txXfrm rot="-5400000">
        <a:off x="762897" y="34581"/>
        <a:ext cx="7866976" cy="639242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DF203A-205C-4876-A3EC-785B11EADF40}">
      <dsp:nvSpPr>
        <dsp:cNvPr id="0" name=""/>
        <dsp:cNvSpPr/>
      </dsp:nvSpPr>
      <dsp:spPr>
        <a:xfrm rot="5400000">
          <a:off x="-163478" y="163478"/>
          <a:ext cx="1089854" cy="762897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4</a:t>
          </a:r>
        </a:p>
      </dsp:txBody>
      <dsp:txXfrm rot="-5400000">
        <a:off x="1" y="381449"/>
        <a:ext cx="762897" cy="326957"/>
      </dsp:txXfrm>
    </dsp:sp>
    <dsp:sp modelId="{08B4CD6F-20D5-4F26-B4EB-03CEFB0A79AD}">
      <dsp:nvSpPr>
        <dsp:cNvPr id="0" name=""/>
        <dsp:cNvSpPr/>
      </dsp:nvSpPr>
      <dsp:spPr>
        <a:xfrm rot="5400000">
          <a:off x="4714208" y="-3951310"/>
          <a:ext cx="708405" cy="8611026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>
              <a:solidFill>
                <a:schemeClr val="tx2">
                  <a:lumMod val="25000"/>
                  <a:lumOff val="75000"/>
                </a:schemeClr>
              </a:solidFill>
            </a:rPr>
            <a:t>BI Tools</a:t>
          </a:r>
        </a:p>
      </dsp:txBody>
      <dsp:txXfrm rot="-5400000">
        <a:off x="762898" y="34581"/>
        <a:ext cx="8576445" cy="639243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70DF89-A849-4FBB-844B-58E2322B5EF9}">
      <dsp:nvSpPr>
        <dsp:cNvPr id="0" name=""/>
        <dsp:cNvSpPr/>
      </dsp:nvSpPr>
      <dsp:spPr>
        <a:xfrm>
          <a:off x="0" y="0"/>
          <a:ext cx="2074104" cy="10370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bliqueTopLef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60960" rIns="9144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SSRS</a:t>
          </a:r>
        </a:p>
      </dsp:txBody>
      <dsp:txXfrm>
        <a:off x="30374" y="30374"/>
        <a:ext cx="2013356" cy="976304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8590F4-D96D-4258-B643-11EA322739DB}">
      <dsp:nvSpPr>
        <dsp:cNvPr id="0" name=""/>
        <dsp:cNvSpPr/>
      </dsp:nvSpPr>
      <dsp:spPr>
        <a:xfrm rot="5400000">
          <a:off x="-163477" y="163477"/>
          <a:ext cx="1089853" cy="762897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5</a:t>
          </a:r>
        </a:p>
      </dsp:txBody>
      <dsp:txXfrm rot="-5400000">
        <a:off x="2" y="381448"/>
        <a:ext cx="762897" cy="326956"/>
      </dsp:txXfrm>
    </dsp:sp>
    <dsp:sp modelId="{8DDCFB98-51F2-466C-9834-9DC3DD644ECB}">
      <dsp:nvSpPr>
        <dsp:cNvPr id="0" name=""/>
        <dsp:cNvSpPr/>
      </dsp:nvSpPr>
      <dsp:spPr>
        <a:xfrm rot="5400000">
          <a:off x="4359473" y="-3596576"/>
          <a:ext cx="708404" cy="7901557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>
              <a:solidFill>
                <a:schemeClr val="tx2">
                  <a:lumMod val="25000"/>
                  <a:lumOff val="75000"/>
                </a:schemeClr>
              </a:solidFill>
            </a:rPr>
            <a:t>Dashboards</a:t>
          </a:r>
        </a:p>
      </dsp:txBody>
      <dsp:txXfrm rot="-5400000">
        <a:off x="762897" y="34581"/>
        <a:ext cx="7866976" cy="639242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DF203A-205C-4876-A3EC-785B11EADF40}">
      <dsp:nvSpPr>
        <dsp:cNvPr id="0" name=""/>
        <dsp:cNvSpPr/>
      </dsp:nvSpPr>
      <dsp:spPr>
        <a:xfrm rot="5400000">
          <a:off x="-163478" y="163478"/>
          <a:ext cx="1089854" cy="762897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4</a:t>
          </a:r>
        </a:p>
      </dsp:txBody>
      <dsp:txXfrm rot="-5400000">
        <a:off x="1" y="381449"/>
        <a:ext cx="762897" cy="326957"/>
      </dsp:txXfrm>
    </dsp:sp>
    <dsp:sp modelId="{08B4CD6F-20D5-4F26-B4EB-03CEFB0A79AD}">
      <dsp:nvSpPr>
        <dsp:cNvPr id="0" name=""/>
        <dsp:cNvSpPr/>
      </dsp:nvSpPr>
      <dsp:spPr>
        <a:xfrm rot="5400000">
          <a:off x="4714208" y="-3951310"/>
          <a:ext cx="708405" cy="8611026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>
              <a:solidFill>
                <a:schemeClr val="tx2">
                  <a:lumMod val="25000"/>
                  <a:lumOff val="75000"/>
                </a:schemeClr>
              </a:solidFill>
            </a:rPr>
            <a:t>BI Tools</a:t>
          </a:r>
        </a:p>
      </dsp:txBody>
      <dsp:txXfrm rot="-5400000">
        <a:off x="762898" y="34581"/>
        <a:ext cx="8576445" cy="639243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70DF89-A849-4FBB-844B-58E2322B5EF9}">
      <dsp:nvSpPr>
        <dsp:cNvPr id="0" name=""/>
        <dsp:cNvSpPr/>
      </dsp:nvSpPr>
      <dsp:spPr>
        <a:xfrm>
          <a:off x="0" y="0"/>
          <a:ext cx="2074104" cy="10370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bliqueTopLef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60960" rIns="9144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SSRS</a:t>
          </a:r>
        </a:p>
      </dsp:txBody>
      <dsp:txXfrm>
        <a:off x="30374" y="30374"/>
        <a:ext cx="2013356" cy="97630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DF203A-205C-4876-A3EC-785B11EADF40}">
      <dsp:nvSpPr>
        <dsp:cNvPr id="0" name=""/>
        <dsp:cNvSpPr/>
      </dsp:nvSpPr>
      <dsp:spPr>
        <a:xfrm rot="5400000">
          <a:off x="-279449" y="279449"/>
          <a:ext cx="1862998" cy="1304098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chemeClr val="bg1"/>
              </a:solidFill>
            </a:rPr>
            <a:t>2</a:t>
          </a:r>
          <a:r>
            <a:rPr lang="en-US" sz="3600" kern="1200" dirty="0"/>
            <a:t> </a:t>
          </a:r>
        </a:p>
      </dsp:txBody>
      <dsp:txXfrm rot="-5400000">
        <a:off x="1" y="652048"/>
        <a:ext cx="1304098" cy="558900"/>
      </dsp:txXfrm>
    </dsp:sp>
    <dsp:sp modelId="{08B4CD6F-20D5-4F26-B4EB-03CEFB0A79AD}">
      <dsp:nvSpPr>
        <dsp:cNvPr id="0" name=""/>
        <dsp:cNvSpPr/>
      </dsp:nvSpPr>
      <dsp:spPr>
        <a:xfrm rot="5400000">
          <a:off x="4750459" y="-3446361"/>
          <a:ext cx="1210948" cy="8103671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 dirty="0">
              <a:solidFill>
                <a:schemeClr val="tx2">
                  <a:lumMod val="25000"/>
                  <a:lumOff val="75000"/>
                </a:schemeClr>
              </a:solidFill>
            </a:rPr>
            <a:t>Mapping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3400" kern="1200" dirty="0">
            <a:solidFill>
              <a:schemeClr val="tx2">
                <a:lumMod val="25000"/>
                <a:lumOff val="75000"/>
              </a:schemeClr>
            </a:solidFill>
          </a:endParaRPr>
        </a:p>
      </dsp:txBody>
      <dsp:txXfrm rot="-5400000">
        <a:off x="1304098" y="59114"/>
        <a:ext cx="8044557" cy="1092720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8590F4-D96D-4258-B643-11EA322739DB}">
      <dsp:nvSpPr>
        <dsp:cNvPr id="0" name=""/>
        <dsp:cNvSpPr/>
      </dsp:nvSpPr>
      <dsp:spPr>
        <a:xfrm rot="5400000">
          <a:off x="-163477" y="163477"/>
          <a:ext cx="1089853" cy="762897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5</a:t>
          </a:r>
        </a:p>
      </dsp:txBody>
      <dsp:txXfrm rot="-5400000">
        <a:off x="2" y="381448"/>
        <a:ext cx="762897" cy="326956"/>
      </dsp:txXfrm>
    </dsp:sp>
    <dsp:sp modelId="{8DDCFB98-51F2-466C-9834-9DC3DD644ECB}">
      <dsp:nvSpPr>
        <dsp:cNvPr id="0" name=""/>
        <dsp:cNvSpPr/>
      </dsp:nvSpPr>
      <dsp:spPr>
        <a:xfrm rot="5400000">
          <a:off x="4359473" y="-3596576"/>
          <a:ext cx="708404" cy="7901557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>
              <a:solidFill>
                <a:schemeClr val="tx2">
                  <a:lumMod val="25000"/>
                  <a:lumOff val="75000"/>
                </a:schemeClr>
              </a:solidFill>
            </a:rPr>
            <a:t>Dashboards</a:t>
          </a:r>
        </a:p>
      </dsp:txBody>
      <dsp:txXfrm rot="-5400000">
        <a:off x="762897" y="34581"/>
        <a:ext cx="7866976" cy="639242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8590F4-D96D-4258-B643-11EA322739DB}">
      <dsp:nvSpPr>
        <dsp:cNvPr id="0" name=""/>
        <dsp:cNvSpPr/>
      </dsp:nvSpPr>
      <dsp:spPr>
        <a:xfrm rot="5400000">
          <a:off x="-163477" y="163477"/>
          <a:ext cx="1089853" cy="762897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6</a:t>
          </a:r>
        </a:p>
      </dsp:txBody>
      <dsp:txXfrm rot="-5400000">
        <a:off x="2" y="381448"/>
        <a:ext cx="762897" cy="326956"/>
      </dsp:txXfrm>
    </dsp:sp>
    <dsp:sp modelId="{8DDCFB98-51F2-466C-9834-9DC3DD644ECB}">
      <dsp:nvSpPr>
        <dsp:cNvPr id="0" name=""/>
        <dsp:cNvSpPr/>
      </dsp:nvSpPr>
      <dsp:spPr>
        <a:xfrm rot="5400000">
          <a:off x="4359473" y="-3596576"/>
          <a:ext cx="708404" cy="7901557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>
              <a:solidFill>
                <a:schemeClr val="tx2">
                  <a:lumMod val="25000"/>
                  <a:lumOff val="75000"/>
                </a:schemeClr>
              </a:solidFill>
            </a:rPr>
            <a:t>AI Models</a:t>
          </a:r>
        </a:p>
      </dsp:txBody>
      <dsp:txXfrm rot="-5400000">
        <a:off x="762897" y="34581"/>
        <a:ext cx="7866976" cy="639242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8590F4-D96D-4258-B643-11EA322739DB}">
      <dsp:nvSpPr>
        <dsp:cNvPr id="0" name=""/>
        <dsp:cNvSpPr/>
      </dsp:nvSpPr>
      <dsp:spPr>
        <a:xfrm rot="5400000">
          <a:off x="-163477" y="163477"/>
          <a:ext cx="1089853" cy="762897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5</a:t>
          </a:r>
        </a:p>
      </dsp:txBody>
      <dsp:txXfrm rot="-5400000">
        <a:off x="2" y="381448"/>
        <a:ext cx="762897" cy="326956"/>
      </dsp:txXfrm>
    </dsp:sp>
    <dsp:sp modelId="{8DDCFB98-51F2-466C-9834-9DC3DD644ECB}">
      <dsp:nvSpPr>
        <dsp:cNvPr id="0" name=""/>
        <dsp:cNvSpPr/>
      </dsp:nvSpPr>
      <dsp:spPr>
        <a:xfrm rot="5400000">
          <a:off x="4359473" y="-3596576"/>
          <a:ext cx="708404" cy="7901557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>
              <a:solidFill>
                <a:schemeClr val="tx2">
                  <a:lumMod val="25000"/>
                  <a:lumOff val="75000"/>
                </a:schemeClr>
              </a:solidFill>
            </a:rPr>
            <a:t>Dashboards</a:t>
          </a:r>
        </a:p>
      </dsp:txBody>
      <dsp:txXfrm rot="-5400000">
        <a:off x="762897" y="34581"/>
        <a:ext cx="7866976" cy="639242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8590F4-D96D-4258-B643-11EA322739DB}">
      <dsp:nvSpPr>
        <dsp:cNvPr id="0" name=""/>
        <dsp:cNvSpPr/>
      </dsp:nvSpPr>
      <dsp:spPr>
        <a:xfrm rot="5400000">
          <a:off x="-163477" y="163477"/>
          <a:ext cx="1089853" cy="762897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6</a:t>
          </a:r>
        </a:p>
      </dsp:txBody>
      <dsp:txXfrm rot="-5400000">
        <a:off x="2" y="381448"/>
        <a:ext cx="762897" cy="326956"/>
      </dsp:txXfrm>
    </dsp:sp>
    <dsp:sp modelId="{8DDCFB98-51F2-466C-9834-9DC3DD644ECB}">
      <dsp:nvSpPr>
        <dsp:cNvPr id="0" name=""/>
        <dsp:cNvSpPr/>
      </dsp:nvSpPr>
      <dsp:spPr>
        <a:xfrm rot="5400000">
          <a:off x="4359473" y="-3596576"/>
          <a:ext cx="708404" cy="7901557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>
              <a:solidFill>
                <a:schemeClr val="tx2">
                  <a:lumMod val="25000"/>
                  <a:lumOff val="75000"/>
                </a:schemeClr>
              </a:solidFill>
            </a:rPr>
            <a:t>AI Models</a:t>
          </a:r>
        </a:p>
      </dsp:txBody>
      <dsp:txXfrm rot="-5400000">
        <a:off x="762897" y="34581"/>
        <a:ext cx="7866976" cy="639242"/>
      </dsp:txXfrm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8DB591-BD0D-4D71-AFE7-A2BE51F72BCA}">
      <dsp:nvSpPr>
        <dsp:cNvPr id="0" name=""/>
        <dsp:cNvSpPr/>
      </dsp:nvSpPr>
      <dsp:spPr>
        <a:xfrm rot="10800000">
          <a:off x="1623357" y="1220"/>
          <a:ext cx="5405120" cy="1047670"/>
        </a:xfrm>
        <a:prstGeom prst="homePlate">
          <a:avLst/>
        </a:prstGeom>
        <a:solidFill>
          <a:schemeClr val="accent1">
            <a:lumMod val="5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1994" tIns="129540" rIns="241808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Grades Prediction</a:t>
          </a:r>
        </a:p>
      </dsp:txBody>
      <dsp:txXfrm rot="10800000">
        <a:off x="1885274" y="1220"/>
        <a:ext cx="5143203" cy="1047670"/>
      </dsp:txXfrm>
    </dsp:sp>
    <dsp:sp modelId="{652589C1-B3D1-4BAD-96C6-A220A0A11494}">
      <dsp:nvSpPr>
        <dsp:cNvPr id="0" name=""/>
        <dsp:cNvSpPr/>
      </dsp:nvSpPr>
      <dsp:spPr>
        <a:xfrm>
          <a:off x="1099522" y="1220"/>
          <a:ext cx="1047670" cy="104767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F7AEA4-B6E5-4B18-A069-8792B95CA3C2}">
      <dsp:nvSpPr>
        <dsp:cNvPr id="0" name=""/>
        <dsp:cNvSpPr/>
      </dsp:nvSpPr>
      <dsp:spPr>
        <a:xfrm rot="10800000">
          <a:off x="1623357" y="1361628"/>
          <a:ext cx="5405120" cy="1047670"/>
        </a:xfrm>
        <a:prstGeom prst="homePlate">
          <a:avLst/>
        </a:prstGeom>
        <a:solidFill>
          <a:schemeClr val="accent1">
            <a:lumMod val="5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1994" tIns="129540" rIns="241808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Employment Prediction</a:t>
          </a:r>
        </a:p>
      </dsp:txBody>
      <dsp:txXfrm rot="10800000">
        <a:off x="1885274" y="1361628"/>
        <a:ext cx="5143203" cy="1047670"/>
      </dsp:txXfrm>
    </dsp:sp>
    <dsp:sp modelId="{7DDA6958-4AA1-41C1-BA27-DFCFD2F48C04}">
      <dsp:nvSpPr>
        <dsp:cNvPr id="0" name=""/>
        <dsp:cNvSpPr/>
      </dsp:nvSpPr>
      <dsp:spPr>
        <a:xfrm>
          <a:off x="1099522" y="1361628"/>
          <a:ext cx="1047670" cy="104767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6F59CD-A678-4117-80C7-D5034F4E68EA}">
      <dsp:nvSpPr>
        <dsp:cNvPr id="0" name=""/>
        <dsp:cNvSpPr/>
      </dsp:nvSpPr>
      <dsp:spPr>
        <a:xfrm rot="10800000">
          <a:off x="1623357" y="2722036"/>
          <a:ext cx="5405120" cy="1047670"/>
        </a:xfrm>
        <a:prstGeom prst="homePlate">
          <a:avLst/>
        </a:prstGeom>
        <a:solidFill>
          <a:schemeClr val="accent1">
            <a:lumMod val="5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1994" tIns="129540" rIns="241808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Text To SQL</a:t>
          </a:r>
        </a:p>
      </dsp:txBody>
      <dsp:txXfrm rot="10800000">
        <a:off x="1885274" y="2722036"/>
        <a:ext cx="5143203" cy="1047670"/>
      </dsp:txXfrm>
    </dsp:sp>
    <dsp:sp modelId="{761DACCF-9229-4879-A0A9-86FE21582EC4}">
      <dsp:nvSpPr>
        <dsp:cNvPr id="0" name=""/>
        <dsp:cNvSpPr/>
      </dsp:nvSpPr>
      <dsp:spPr>
        <a:xfrm>
          <a:off x="1099522" y="2722036"/>
          <a:ext cx="1047670" cy="1047670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45878E-8188-4B5F-A9AE-C0B53C7B76A1}">
      <dsp:nvSpPr>
        <dsp:cNvPr id="0" name=""/>
        <dsp:cNvSpPr/>
      </dsp:nvSpPr>
      <dsp:spPr>
        <a:xfrm rot="10800000">
          <a:off x="1623357" y="4082444"/>
          <a:ext cx="5405120" cy="1047670"/>
        </a:xfrm>
        <a:prstGeom prst="homePlate">
          <a:avLst/>
        </a:prstGeom>
        <a:solidFill>
          <a:schemeClr val="accent1">
            <a:lumMod val="5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1994" tIns="129540" rIns="241808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Generate Dashboard</a:t>
          </a:r>
          <a:endParaRPr lang="en-US" sz="3400" kern="1200" dirty="0"/>
        </a:p>
      </dsp:txBody>
      <dsp:txXfrm rot="10800000">
        <a:off x="1885274" y="4082444"/>
        <a:ext cx="5143203" cy="1047670"/>
      </dsp:txXfrm>
    </dsp:sp>
    <dsp:sp modelId="{25502054-7535-4246-B19B-5C16F9D49C1D}">
      <dsp:nvSpPr>
        <dsp:cNvPr id="0" name=""/>
        <dsp:cNvSpPr/>
      </dsp:nvSpPr>
      <dsp:spPr>
        <a:xfrm>
          <a:off x="1099522" y="4082444"/>
          <a:ext cx="1047670" cy="1047670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8590F4-D96D-4258-B643-11EA322739DB}">
      <dsp:nvSpPr>
        <dsp:cNvPr id="0" name=""/>
        <dsp:cNvSpPr/>
      </dsp:nvSpPr>
      <dsp:spPr>
        <a:xfrm rot="5400000">
          <a:off x="-163477" y="163477"/>
          <a:ext cx="1089853" cy="762897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5</a:t>
          </a:r>
        </a:p>
      </dsp:txBody>
      <dsp:txXfrm rot="-5400000">
        <a:off x="2" y="381448"/>
        <a:ext cx="762897" cy="326956"/>
      </dsp:txXfrm>
    </dsp:sp>
    <dsp:sp modelId="{8DDCFB98-51F2-466C-9834-9DC3DD644ECB}">
      <dsp:nvSpPr>
        <dsp:cNvPr id="0" name=""/>
        <dsp:cNvSpPr/>
      </dsp:nvSpPr>
      <dsp:spPr>
        <a:xfrm rot="5400000">
          <a:off x="4359473" y="-3596576"/>
          <a:ext cx="708404" cy="7901557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>
              <a:solidFill>
                <a:schemeClr val="tx2">
                  <a:lumMod val="25000"/>
                  <a:lumOff val="75000"/>
                </a:schemeClr>
              </a:solidFill>
            </a:rPr>
            <a:t>Dashboards</a:t>
          </a:r>
        </a:p>
      </dsp:txBody>
      <dsp:txXfrm rot="-5400000">
        <a:off x="762897" y="34581"/>
        <a:ext cx="7866976" cy="639242"/>
      </dsp:txXfrm>
    </dsp:sp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8590F4-D96D-4258-B643-11EA322739DB}">
      <dsp:nvSpPr>
        <dsp:cNvPr id="0" name=""/>
        <dsp:cNvSpPr/>
      </dsp:nvSpPr>
      <dsp:spPr>
        <a:xfrm rot="5400000">
          <a:off x="-163477" y="163477"/>
          <a:ext cx="1089853" cy="762897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6</a:t>
          </a:r>
        </a:p>
      </dsp:txBody>
      <dsp:txXfrm rot="-5400000">
        <a:off x="2" y="381448"/>
        <a:ext cx="762897" cy="326956"/>
      </dsp:txXfrm>
    </dsp:sp>
    <dsp:sp modelId="{8DDCFB98-51F2-466C-9834-9DC3DD644ECB}">
      <dsp:nvSpPr>
        <dsp:cNvPr id="0" name=""/>
        <dsp:cNvSpPr/>
      </dsp:nvSpPr>
      <dsp:spPr>
        <a:xfrm rot="5400000">
          <a:off x="4091246" y="-3328349"/>
          <a:ext cx="708404" cy="7365102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>
              <a:solidFill>
                <a:schemeClr val="tx2">
                  <a:lumMod val="25000"/>
                  <a:lumOff val="75000"/>
                </a:schemeClr>
              </a:solidFill>
            </a:rPr>
            <a:t>AI Models</a:t>
          </a:r>
        </a:p>
      </dsp:txBody>
      <dsp:txXfrm rot="-5400000">
        <a:off x="762898" y="34580"/>
        <a:ext cx="7330521" cy="639242"/>
      </dsp:txXfrm>
    </dsp:sp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8DB591-BD0D-4D71-AFE7-A2BE51F72BCA}">
      <dsp:nvSpPr>
        <dsp:cNvPr id="0" name=""/>
        <dsp:cNvSpPr/>
      </dsp:nvSpPr>
      <dsp:spPr>
        <a:xfrm rot="10800000">
          <a:off x="0" y="103756"/>
          <a:ext cx="5405120" cy="1047670"/>
        </a:xfrm>
        <a:prstGeom prst="homePlate">
          <a:avLst/>
        </a:prstGeom>
        <a:solidFill>
          <a:schemeClr val="accent1">
            <a:lumMod val="5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1994" tIns="129540" rIns="241808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Grades Prediction</a:t>
          </a:r>
        </a:p>
      </dsp:txBody>
      <dsp:txXfrm rot="10800000">
        <a:off x="261917" y="103756"/>
        <a:ext cx="5143203" cy="1047670"/>
      </dsp:txXfrm>
    </dsp:sp>
    <dsp:sp modelId="{652589C1-B3D1-4BAD-96C6-A220A0A11494}">
      <dsp:nvSpPr>
        <dsp:cNvPr id="0" name=""/>
        <dsp:cNvSpPr/>
      </dsp:nvSpPr>
      <dsp:spPr>
        <a:xfrm>
          <a:off x="1099522" y="1220"/>
          <a:ext cx="1047670" cy="104767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F7AEA4-B6E5-4B18-A069-8792B95CA3C2}">
      <dsp:nvSpPr>
        <dsp:cNvPr id="0" name=""/>
        <dsp:cNvSpPr/>
      </dsp:nvSpPr>
      <dsp:spPr>
        <a:xfrm rot="10800000">
          <a:off x="1623357" y="1361628"/>
          <a:ext cx="5405120" cy="1047670"/>
        </a:xfrm>
        <a:prstGeom prst="homePlate">
          <a:avLst/>
        </a:prstGeom>
        <a:solidFill>
          <a:schemeClr val="accent1">
            <a:lumMod val="5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1994" tIns="129540" rIns="241808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Employment Prediction</a:t>
          </a:r>
        </a:p>
      </dsp:txBody>
      <dsp:txXfrm rot="10800000">
        <a:off x="1885274" y="1361628"/>
        <a:ext cx="5143203" cy="1047670"/>
      </dsp:txXfrm>
    </dsp:sp>
    <dsp:sp modelId="{7DDA6958-4AA1-41C1-BA27-DFCFD2F48C04}">
      <dsp:nvSpPr>
        <dsp:cNvPr id="0" name=""/>
        <dsp:cNvSpPr/>
      </dsp:nvSpPr>
      <dsp:spPr>
        <a:xfrm>
          <a:off x="1099522" y="1361628"/>
          <a:ext cx="1047670" cy="104767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6F59CD-A678-4117-80C7-D5034F4E68EA}">
      <dsp:nvSpPr>
        <dsp:cNvPr id="0" name=""/>
        <dsp:cNvSpPr/>
      </dsp:nvSpPr>
      <dsp:spPr>
        <a:xfrm rot="10800000">
          <a:off x="1623357" y="2722036"/>
          <a:ext cx="5405120" cy="1047670"/>
        </a:xfrm>
        <a:prstGeom prst="homePlate">
          <a:avLst/>
        </a:prstGeom>
        <a:solidFill>
          <a:schemeClr val="accent1">
            <a:lumMod val="5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1994" tIns="129540" rIns="241808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Text To SQL</a:t>
          </a:r>
        </a:p>
      </dsp:txBody>
      <dsp:txXfrm rot="10800000">
        <a:off x="1885274" y="2722036"/>
        <a:ext cx="5143203" cy="1047670"/>
      </dsp:txXfrm>
    </dsp:sp>
    <dsp:sp modelId="{761DACCF-9229-4879-A0A9-86FE21582EC4}">
      <dsp:nvSpPr>
        <dsp:cNvPr id="0" name=""/>
        <dsp:cNvSpPr/>
      </dsp:nvSpPr>
      <dsp:spPr>
        <a:xfrm>
          <a:off x="1099522" y="2722036"/>
          <a:ext cx="1047670" cy="1047670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45878E-8188-4B5F-A9AE-C0B53C7B76A1}">
      <dsp:nvSpPr>
        <dsp:cNvPr id="0" name=""/>
        <dsp:cNvSpPr/>
      </dsp:nvSpPr>
      <dsp:spPr>
        <a:xfrm rot="10800000">
          <a:off x="1623357" y="4082444"/>
          <a:ext cx="5405120" cy="1047670"/>
        </a:xfrm>
        <a:prstGeom prst="homePlate">
          <a:avLst/>
        </a:prstGeom>
        <a:solidFill>
          <a:schemeClr val="accent1">
            <a:lumMod val="5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1994" tIns="129540" rIns="241808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Generate Dashboard</a:t>
          </a:r>
          <a:endParaRPr lang="en-US" sz="3400" kern="1200" dirty="0"/>
        </a:p>
      </dsp:txBody>
      <dsp:txXfrm rot="10800000">
        <a:off x="1885274" y="4082444"/>
        <a:ext cx="5143203" cy="1047670"/>
      </dsp:txXfrm>
    </dsp:sp>
    <dsp:sp modelId="{25502054-7535-4246-B19B-5C16F9D49C1D}">
      <dsp:nvSpPr>
        <dsp:cNvPr id="0" name=""/>
        <dsp:cNvSpPr/>
      </dsp:nvSpPr>
      <dsp:spPr>
        <a:xfrm>
          <a:off x="1099522" y="4082444"/>
          <a:ext cx="1047670" cy="1047670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DF203A-205C-4876-A3EC-785B11EADF40}">
      <dsp:nvSpPr>
        <dsp:cNvPr id="0" name=""/>
        <dsp:cNvSpPr/>
      </dsp:nvSpPr>
      <dsp:spPr>
        <a:xfrm rot="5400000">
          <a:off x="-163478" y="163478"/>
          <a:ext cx="1089854" cy="762897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7</a:t>
          </a:r>
        </a:p>
      </dsp:txBody>
      <dsp:txXfrm rot="-5400000">
        <a:off x="1" y="381449"/>
        <a:ext cx="762897" cy="326957"/>
      </dsp:txXfrm>
    </dsp:sp>
    <dsp:sp modelId="{08B4CD6F-20D5-4F26-B4EB-03CEFB0A79AD}">
      <dsp:nvSpPr>
        <dsp:cNvPr id="0" name=""/>
        <dsp:cNvSpPr/>
      </dsp:nvSpPr>
      <dsp:spPr>
        <a:xfrm rot="5400000">
          <a:off x="4714208" y="-3951310"/>
          <a:ext cx="708405" cy="8611026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>
              <a:solidFill>
                <a:schemeClr val="tx2">
                  <a:lumMod val="25000"/>
                  <a:lumOff val="75000"/>
                </a:schemeClr>
              </a:solidFill>
            </a:rPr>
            <a:t>Automation</a:t>
          </a:r>
        </a:p>
      </dsp:txBody>
      <dsp:txXfrm rot="-5400000">
        <a:off x="762898" y="34581"/>
        <a:ext cx="8576445" cy="639243"/>
      </dsp:txXfrm>
    </dsp:sp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D6B419-8CEF-4BC4-BBA6-86754A36303E}">
      <dsp:nvSpPr>
        <dsp:cNvPr id="0" name=""/>
        <dsp:cNvSpPr/>
      </dsp:nvSpPr>
      <dsp:spPr>
        <a:xfrm>
          <a:off x="0" y="6925243"/>
          <a:ext cx="15239994" cy="23327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Automation Process </a:t>
          </a:r>
        </a:p>
      </dsp:txBody>
      <dsp:txXfrm>
        <a:off x="68323" y="6993566"/>
        <a:ext cx="15103348" cy="2196082"/>
      </dsp:txXfrm>
    </dsp:sp>
    <dsp:sp modelId="{D02A2D6E-7B3D-4A5C-92EE-2E026DB5654F}">
      <dsp:nvSpPr>
        <dsp:cNvPr id="0" name=""/>
        <dsp:cNvSpPr/>
      </dsp:nvSpPr>
      <dsp:spPr>
        <a:xfrm>
          <a:off x="351457" y="2504840"/>
          <a:ext cx="2332728" cy="2332728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6364F3-7439-4AD2-8D7C-DC960DDD0942}">
      <dsp:nvSpPr>
        <dsp:cNvPr id="0" name=""/>
        <dsp:cNvSpPr/>
      </dsp:nvSpPr>
      <dsp:spPr>
        <a:xfrm>
          <a:off x="2568639" y="3625786"/>
          <a:ext cx="10282221" cy="233272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Local code send data to real time database cloud (Firebase)</a:t>
          </a:r>
        </a:p>
      </dsp:txBody>
      <dsp:txXfrm>
        <a:off x="2682534" y="3739681"/>
        <a:ext cx="10054431" cy="2104938"/>
      </dsp:txXfrm>
    </dsp:sp>
    <dsp:sp modelId="{3F92D19B-3007-4FD7-8252-2FEC4D9D4F4B}">
      <dsp:nvSpPr>
        <dsp:cNvPr id="0" name=""/>
        <dsp:cNvSpPr/>
      </dsp:nvSpPr>
      <dsp:spPr>
        <a:xfrm>
          <a:off x="6951347" y="8713023"/>
          <a:ext cx="2332728" cy="2332728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7D415E-FD2E-4821-9149-8DD5994D6F75}">
      <dsp:nvSpPr>
        <dsp:cNvPr id="0" name=""/>
        <dsp:cNvSpPr/>
      </dsp:nvSpPr>
      <dsp:spPr>
        <a:xfrm>
          <a:off x="2303300" y="13003307"/>
          <a:ext cx="10242808" cy="233272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Deployed Web Extract Data from Firebase and load submitted answers</a:t>
          </a:r>
        </a:p>
      </dsp:txBody>
      <dsp:txXfrm>
        <a:off x="2417195" y="13117202"/>
        <a:ext cx="10015018" cy="2104938"/>
      </dsp:txXfrm>
    </dsp:sp>
    <dsp:sp modelId="{AC3696CF-2345-4B47-9C83-5807E01C7A00}">
      <dsp:nvSpPr>
        <dsp:cNvPr id="0" name=""/>
        <dsp:cNvSpPr/>
      </dsp:nvSpPr>
      <dsp:spPr>
        <a:xfrm>
          <a:off x="323306" y="7642021"/>
          <a:ext cx="2332728" cy="2332728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DDF995-2637-4189-96A8-117312FC056C}">
      <dsp:nvSpPr>
        <dsp:cNvPr id="0" name=""/>
        <dsp:cNvSpPr/>
      </dsp:nvSpPr>
      <dsp:spPr>
        <a:xfrm>
          <a:off x="1366196" y="0"/>
          <a:ext cx="10204530" cy="233272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Local code fetch submitted answers from Firebase and load it to local OLTP database (Each 3 Second)</a:t>
          </a:r>
        </a:p>
      </dsp:txBody>
      <dsp:txXfrm>
        <a:off x="1480091" y="113895"/>
        <a:ext cx="9976740" cy="2104938"/>
      </dsp:txXfrm>
    </dsp:sp>
    <dsp:sp modelId="{06157FB5-08F5-4CEC-8B3C-E7013D38D08D}">
      <dsp:nvSpPr>
        <dsp:cNvPr id="0" name=""/>
        <dsp:cNvSpPr/>
      </dsp:nvSpPr>
      <dsp:spPr>
        <a:xfrm>
          <a:off x="12907271" y="5888415"/>
          <a:ext cx="2332728" cy="2332728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BF31EE-C761-412D-A950-ADCA066F9442}">
      <dsp:nvSpPr>
        <dsp:cNvPr id="0" name=""/>
        <dsp:cNvSpPr/>
      </dsp:nvSpPr>
      <dsp:spPr>
        <a:xfrm>
          <a:off x="1183291" y="3089818"/>
          <a:ext cx="10204530" cy="233272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Gateway connect local OLTP to Power Bi Service </a:t>
          </a:r>
        </a:p>
      </dsp:txBody>
      <dsp:txXfrm>
        <a:off x="1297186" y="3203713"/>
        <a:ext cx="9976740" cy="2104938"/>
      </dsp:txXfrm>
    </dsp:sp>
    <dsp:sp modelId="{C65810B2-5622-4FCF-B305-CFC416BE8F72}">
      <dsp:nvSpPr>
        <dsp:cNvPr id="0" name=""/>
        <dsp:cNvSpPr/>
      </dsp:nvSpPr>
      <dsp:spPr>
        <a:xfrm>
          <a:off x="323306" y="12867332"/>
          <a:ext cx="2332728" cy="2332728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4D5969-DE29-49B2-8296-F86B0D267FFA}">
      <dsp:nvSpPr>
        <dsp:cNvPr id="0" name=""/>
        <dsp:cNvSpPr/>
      </dsp:nvSpPr>
      <dsp:spPr>
        <a:xfrm>
          <a:off x="3835078" y="13068880"/>
          <a:ext cx="10204530" cy="233272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Connect online published reports to the gateway</a:t>
          </a:r>
        </a:p>
      </dsp:txBody>
      <dsp:txXfrm>
        <a:off x="3948973" y="13182775"/>
        <a:ext cx="9976740" cy="210493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8590F4-D96D-4258-B643-11EA322739DB}">
      <dsp:nvSpPr>
        <dsp:cNvPr id="0" name=""/>
        <dsp:cNvSpPr/>
      </dsp:nvSpPr>
      <dsp:spPr>
        <a:xfrm rot="5400000">
          <a:off x="-163477" y="163477"/>
          <a:ext cx="1089853" cy="762897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1</a:t>
          </a:r>
        </a:p>
      </dsp:txBody>
      <dsp:txXfrm rot="-5400000">
        <a:off x="2" y="381448"/>
        <a:ext cx="762897" cy="326956"/>
      </dsp:txXfrm>
    </dsp:sp>
    <dsp:sp modelId="{8DDCFB98-51F2-466C-9834-9DC3DD644ECB}">
      <dsp:nvSpPr>
        <dsp:cNvPr id="0" name=""/>
        <dsp:cNvSpPr/>
      </dsp:nvSpPr>
      <dsp:spPr>
        <a:xfrm rot="5400000">
          <a:off x="4359473" y="-3596576"/>
          <a:ext cx="708404" cy="7901557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>
              <a:solidFill>
                <a:schemeClr val="tx2">
                  <a:lumMod val="25000"/>
                  <a:lumOff val="75000"/>
                </a:schemeClr>
              </a:solidFill>
            </a:rPr>
            <a:t>ERD</a:t>
          </a:r>
          <a:endParaRPr lang="en-US" sz="4100" kern="1200" dirty="0">
            <a:solidFill>
              <a:schemeClr val="tx2">
                <a:lumMod val="25000"/>
                <a:lumOff val="75000"/>
              </a:schemeClr>
            </a:solidFill>
          </a:endParaRPr>
        </a:p>
      </dsp:txBody>
      <dsp:txXfrm rot="-5400000">
        <a:off x="762897" y="34581"/>
        <a:ext cx="7866976" cy="639242"/>
      </dsp:txXfrm>
    </dsp:sp>
  </dsp:spTree>
</dsp:drawing>
</file>

<file path=ppt/diagrams/drawing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8590F4-D96D-4258-B643-11EA322739DB}">
      <dsp:nvSpPr>
        <dsp:cNvPr id="0" name=""/>
        <dsp:cNvSpPr/>
      </dsp:nvSpPr>
      <dsp:spPr>
        <a:xfrm rot="5400000">
          <a:off x="-163477" y="163477"/>
          <a:ext cx="1089853" cy="762897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6</a:t>
          </a:r>
        </a:p>
      </dsp:txBody>
      <dsp:txXfrm rot="-5400000">
        <a:off x="2" y="381448"/>
        <a:ext cx="762897" cy="326956"/>
      </dsp:txXfrm>
    </dsp:sp>
    <dsp:sp modelId="{8DDCFB98-51F2-466C-9834-9DC3DD644ECB}">
      <dsp:nvSpPr>
        <dsp:cNvPr id="0" name=""/>
        <dsp:cNvSpPr/>
      </dsp:nvSpPr>
      <dsp:spPr>
        <a:xfrm rot="5400000">
          <a:off x="4091246" y="-3328349"/>
          <a:ext cx="708404" cy="7365102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>
              <a:solidFill>
                <a:schemeClr val="tx2">
                  <a:lumMod val="25000"/>
                  <a:lumOff val="75000"/>
                </a:schemeClr>
              </a:solidFill>
            </a:rPr>
            <a:t>AI Models</a:t>
          </a:r>
        </a:p>
      </dsp:txBody>
      <dsp:txXfrm rot="-5400000">
        <a:off x="762898" y="34580"/>
        <a:ext cx="7330521" cy="639242"/>
      </dsp:txXfrm>
    </dsp:sp>
  </dsp:spTree>
</dsp:drawing>
</file>

<file path=ppt/diagrams/drawing7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DF203A-205C-4876-A3EC-785B11EADF40}">
      <dsp:nvSpPr>
        <dsp:cNvPr id="0" name=""/>
        <dsp:cNvSpPr/>
      </dsp:nvSpPr>
      <dsp:spPr>
        <a:xfrm rot="5400000">
          <a:off x="-163478" y="163478"/>
          <a:ext cx="1089854" cy="762897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7</a:t>
          </a:r>
        </a:p>
      </dsp:txBody>
      <dsp:txXfrm rot="-5400000">
        <a:off x="1" y="381449"/>
        <a:ext cx="762897" cy="326957"/>
      </dsp:txXfrm>
    </dsp:sp>
    <dsp:sp modelId="{08B4CD6F-20D5-4F26-B4EB-03CEFB0A79AD}">
      <dsp:nvSpPr>
        <dsp:cNvPr id="0" name=""/>
        <dsp:cNvSpPr/>
      </dsp:nvSpPr>
      <dsp:spPr>
        <a:xfrm rot="5400000">
          <a:off x="4714208" y="-3951310"/>
          <a:ext cx="708405" cy="8611026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>
              <a:solidFill>
                <a:schemeClr val="tx2">
                  <a:lumMod val="25000"/>
                  <a:lumOff val="75000"/>
                </a:schemeClr>
              </a:solidFill>
            </a:rPr>
            <a:t>Automation</a:t>
          </a:r>
        </a:p>
      </dsp:txBody>
      <dsp:txXfrm rot="-5400000">
        <a:off x="762898" y="34581"/>
        <a:ext cx="8576445" cy="639243"/>
      </dsp:txXfrm>
    </dsp:sp>
  </dsp:spTree>
</dsp:drawing>
</file>

<file path=ppt/diagrams/drawing7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D6B419-8CEF-4BC4-BBA6-86754A36303E}">
      <dsp:nvSpPr>
        <dsp:cNvPr id="0" name=""/>
        <dsp:cNvSpPr/>
      </dsp:nvSpPr>
      <dsp:spPr>
        <a:xfrm>
          <a:off x="1" y="66"/>
          <a:ext cx="8127996" cy="813593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Automation Process </a:t>
          </a:r>
        </a:p>
      </dsp:txBody>
      <dsp:txXfrm>
        <a:off x="23830" y="23895"/>
        <a:ext cx="8080338" cy="765935"/>
      </dsp:txXfrm>
    </dsp:sp>
    <dsp:sp modelId="{D02A2D6E-7B3D-4A5C-92EE-2E026DB5654F}">
      <dsp:nvSpPr>
        <dsp:cNvPr id="0" name=""/>
        <dsp:cNvSpPr/>
      </dsp:nvSpPr>
      <dsp:spPr>
        <a:xfrm>
          <a:off x="567157" y="873621"/>
          <a:ext cx="813593" cy="81359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6364F3-7439-4AD2-8D7C-DC960DDD0942}">
      <dsp:nvSpPr>
        <dsp:cNvPr id="0" name=""/>
        <dsp:cNvSpPr/>
      </dsp:nvSpPr>
      <dsp:spPr>
        <a:xfrm>
          <a:off x="1538002" y="913178"/>
          <a:ext cx="6186280" cy="813593"/>
        </a:xfrm>
        <a:prstGeom prst="roundRect">
          <a:avLst>
            <a:gd name="adj" fmla="val 16670"/>
          </a:avLst>
        </a:prstGeom>
        <a:solidFill>
          <a:schemeClr val="accent1">
            <a:lumMod val="5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Local code send needed tables from local database to real time database cloud (Firebase)</a:t>
          </a:r>
        </a:p>
      </dsp:txBody>
      <dsp:txXfrm>
        <a:off x="1577725" y="952901"/>
        <a:ext cx="6106834" cy="734147"/>
      </dsp:txXfrm>
    </dsp:sp>
    <dsp:sp modelId="{3F92D19B-3007-4FD7-8252-2FEC4D9D4F4B}">
      <dsp:nvSpPr>
        <dsp:cNvPr id="0" name=""/>
        <dsp:cNvSpPr/>
      </dsp:nvSpPr>
      <dsp:spPr>
        <a:xfrm>
          <a:off x="567160" y="1754109"/>
          <a:ext cx="813593" cy="81359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7D415E-FD2E-4821-9149-8DD5994D6F75}">
      <dsp:nvSpPr>
        <dsp:cNvPr id="0" name=""/>
        <dsp:cNvSpPr/>
      </dsp:nvSpPr>
      <dsp:spPr>
        <a:xfrm>
          <a:off x="1561715" y="1824403"/>
          <a:ext cx="6162567" cy="813593"/>
        </a:xfrm>
        <a:prstGeom prst="roundRect">
          <a:avLst>
            <a:gd name="adj" fmla="val 16670"/>
          </a:avLst>
        </a:prstGeom>
        <a:solidFill>
          <a:schemeClr val="accent1">
            <a:lumMod val="5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Deployed Web Extract Data from Firebase and load submitted answers</a:t>
          </a:r>
        </a:p>
      </dsp:txBody>
      <dsp:txXfrm>
        <a:off x="1601438" y="1864126"/>
        <a:ext cx="6083121" cy="734147"/>
      </dsp:txXfrm>
    </dsp:sp>
    <dsp:sp modelId="{AC3696CF-2345-4B47-9C83-5807E01C7A00}">
      <dsp:nvSpPr>
        <dsp:cNvPr id="0" name=""/>
        <dsp:cNvSpPr/>
      </dsp:nvSpPr>
      <dsp:spPr>
        <a:xfrm>
          <a:off x="567162" y="2665334"/>
          <a:ext cx="813593" cy="81359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DDF995-2637-4189-96A8-117312FC056C}">
      <dsp:nvSpPr>
        <dsp:cNvPr id="0" name=""/>
        <dsp:cNvSpPr/>
      </dsp:nvSpPr>
      <dsp:spPr>
        <a:xfrm>
          <a:off x="1584745" y="2735628"/>
          <a:ext cx="6139537" cy="813593"/>
        </a:xfrm>
        <a:prstGeom prst="roundRect">
          <a:avLst>
            <a:gd name="adj" fmla="val 16670"/>
          </a:avLst>
        </a:prstGeom>
        <a:solidFill>
          <a:schemeClr val="accent1">
            <a:lumMod val="5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Local code fetch submitted answers from Firebase and load it to local OLTP database (Each 3 Second)</a:t>
          </a:r>
        </a:p>
      </dsp:txBody>
      <dsp:txXfrm>
        <a:off x="1624468" y="2775351"/>
        <a:ext cx="6060091" cy="734147"/>
      </dsp:txXfrm>
    </dsp:sp>
    <dsp:sp modelId="{06157FB5-08F5-4CEC-8B3C-E7013D38D08D}">
      <dsp:nvSpPr>
        <dsp:cNvPr id="0" name=""/>
        <dsp:cNvSpPr/>
      </dsp:nvSpPr>
      <dsp:spPr>
        <a:xfrm>
          <a:off x="567162" y="3576559"/>
          <a:ext cx="813593" cy="81359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BF31EE-C761-412D-A950-ADCA066F9442}">
      <dsp:nvSpPr>
        <dsp:cNvPr id="0" name=""/>
        <dsp:cNvSpPr/>
      </dsp:nvSpPr>
      <dsp:spPr>
        <a:xfrm>
          <a:off x="1584745" y="3646853"/>
          <a:ext cx="6139537" cy="813593"/>
        </a:xfrm>
        <a:prstGeom prst="roundRect">
          <a:avLst>
            <a:gd name="adj" fmla="val 16670"/>
          </a:avLst>
        </a:prstGeom>
        <a:solidFill>
          <a:schemeClr val="accent1">
            <a:lumMod val="5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Gateway connect local OLTP database to Power Bi Service </a:t>
          </a:r>
        </a:p>
      </dsp:txBody>
      <dsp:txXfrm>
        <a:off x="1624468" y="3686576"/>
        <a:ext cx="6060091" cy="734147"/>
      </dsp:txXfrm>
    </dsp:sp>
    <dsp:sp modelId="{C65810B2-5622-4FCF-B305-CFC416BE8F72}">
      <dsp:nvSpPr>
        <dsp:cNvPr id="0" name=""/>
        <dsp:cNvSpPr/>
      </dsp:nvSpPr>
      <dsp:spPr>
        <a:xfrm>
          <a:off x="567162" y="4487784"/>
          <a:ext cx="813593" cy="81359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44D5969-DE29-49B2-8296-F86B0D267FFA}">
      <dsp:nvSpPr>
        <dsp:cNvPr id="0" name=""/>
        <dsp:cNvSpPr/>
      </dsp:nvSpPr>
      <dsp:spPr>
        <a:xfrm>
          <a:off x="1584745" y="4558078"/>
          <a:ext cx="6139537" cy="813593"/>
        </a:xfrm>
        <a:prstGeom prst="roundRect">
          <a:avLst>
            <a:gd name="adj" fmla="val 16670"/>
          </a:avLst>
        </a:prstGeom>
        <a:solidFill>
          <a:schemeClr val="accent1">
            <a:lumMod val="5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Connect online published reports to the gateway</a:t>
          </a:r>
        </a:p>
      </dsp:txBody>
      <dsp:txXfrm>
        <a:off x="1624468" y="4597801"/>
        <a:ext cx="6060091" cy="734147"/>
      </dsp:txXfrm>
    </dsp:sp>
  </dsp:spTree>
</dsp:drawing>
</file>

<file path=ppt/diagrams/drawing7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8590F4-D96D-4258-B643-11EA322739DB}">
      <dsp:nvSpPr>
        <dsp:cNvPr id="0" name=""/>
        <dsp:cNvSpPr/>
      </dsp:nvSpPr>
      <dsp:spPr>
        <a:xfrm rot="5400000">
          <a:off x="-163477" y="163477"/>
          <a:ext cx="1089853" cy="762897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8</a:t>
          </a:r>
        </a:p>
      </dsp:txBody>
      <dsp:txXfrm rot="-5400000">
        <a:off x="2" y="381448"/>
        <a:ext cx="762897" cy="326956"/>
      </dsp:txXfrm>
    </dsp:sp>
    <dsp:sp modelId="{8DDCFB98-51F2-466C-9834-9DC3DD644ECB}">
      <dsp:nvSpPr>
        <dsp:cNvPr id="0" name=""/>
        <dsp:cNvSpPr/>
      </dsp:nvSpPr>
      <dsp:spPr>
        <a:xfrm rot="5400000">
          <a:off x="4359473" y="-3596576"/>
          <a:ext cx="708404" cy="7901557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>
              <a:solidFill>
                <a:schemeClr val="tx2">
                  <a:lumMod val="25000"/>
                  <a:lumOff val="75000"/>
                </a:schemeClr>
              </a:solidFill>
            </a:rPr>
            <a:t>Web Application</a:t>
          </a:r>
        </a:p>
      </dsp:txBody>
      <dsp:txXfrm rot="-5400000">
        <a:off x="762897" y="34581"/>
        <a:ext cx="7866976" cy="639242"/>
      </dsp:txXfrm>
    </dsp:sp>
  </dsp:spTree>
</dsp:drawing>
</file>

<file path=ppt/diagrams/drawing7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D6B419-8CEF-4BC4-BBA6-86754A36303E}">
      <dsp:nvSpPr>
        <dsp:cNvPr id="0" name=""/>
        <dsp:cNvSpPr/>
      </dsp:nvSpPr>
      <dsp:spPr>
        <a:xfrm>
          <a:off x="0" y="81091"/>
          <a:ext cx="8127996" cy="813593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Automation Process </a:t>
          </a:r>
        </a:p>
      </dsp:txBody>
      <dsp:txXfrm>
        <a:off x="23829" y="104920"/>
        <a:ext cx="8080338" cy="765935"/>
      </dsp:txXfrm>
    </dsp:sp>
    <dsp:sp modelId="{D02A2D6E-7B3D-4A5C-92EE-2E026DB5654F}">
      <dsp:nvSpPr>
        <dsp:cNvPr id="0" name=""/>
        <dsp:cNvSpPr/>
      </dsp:nvSpPr>
      <dsp:spPr>
        <a:xfrm>
          <a:off x="567157" y="873621"/>
          <a:ext cx="813593" cy="81359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6364F3-7439-4AD2-8D7C-DC960DDD0942}">
      <dsp:nvSpPr>
        <dsp:cNvPr id="0" name=""/>
        <dsp:cNvSpPr/>
      </dsp:nvSpPr>
      <dsp:spPr>
        <a:xfrm>
          <a:off x="1538002" y="913178"/>
          <a:ext cx="6186280" cy="813593"/>
        </a:xfrm>
        <a:prstGeom prst="roundRect">
          <a:avLst>
            <a:gd name="adj" fmla="val 16670"/>
          </a:avLst>
        </a:prstGeom>
        <a:solidFill>
          <a:schemeClr val="accent1">
            <a:lumMod val="5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Local code send needed tables from local database to real time database cloud (Firebase)</a:t>
          </a:r>
        </a:p>
      </dsp:txBody>
      <dsp:txXfrm>
        <a:off x="1577725" y="952901"/>
        <a:ext cx="6106834" cy="734147"/>
      </dsp:txXfrm>
    </dsp:sp>
    <dsp:sp modelId="{3F92D19B-3007-4FD7-8252-2FEC4D9D4F4B}">
      <dsp:nvSpPr>
        <dsp:cNvPr id="0" name=""/>
        <dsp:cNvSpPr/>
      </dsp:nvSpPr>
      <dsp:spPr>
        <a:xfrm>
          <a:off x="567160" y="1754109"/>
          <a:ext cx="813593" cy="81359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7D415E-FD2E-4821-9149-8DD5994D6F75}">
      <dsp:nvSpPr>
        <dsp:cNvPr id="0" name=""/>
        <dsp:cNvSpPr/>
      </dsp:nvSpPr>
      <dsp:spPr>
        <a:xfrm>
          <a:off x="1561715" y="1824403"/>
          <a:ext cx="6162567" cy="813593"/>
        </a:xfrm>
        <a:prstGeom prst="roundRect">
          <a:avLst>
            <a:gd name="adj" fmla="val 16670"/>
          </a:avLst>
        </a:prstGeom>
        <a:solidFill>
          <a:schemeClr val="accent1">
            <a:lumMod val="5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Deployed Web Extract Data from Firebase and load submitted answers</a:t>
          </a:r>
        </a:p>
      </dsp:txBody>
      <dsp:txXfrm>
        <a:off x="1601438" y="1864126"/>
        <a:ext cx="6083121" cy="734147"/>
      </dsp:txXfrm>
    </dsp:sp>
    <dsp:sp modelId="{AC3696CF-2345-4B47-9C83-5807E01C7A00}">
      <dsp:nvSpPr>
        <dsp:cNvPr id="0" name=""/>
        <dsp:cNvSpPr/>
      </dsp:nvSpPr>
      <dsp:spPr>
        <a:xfrm>
          <a:off x="567162" y="2665334"/>
          <a:ext cx="813593" cy="81359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DDF995-2637-4189-96A8-117312FC056C}">
      <dsp:nvSpPr>
        <dsp:cNvPr id="0" name=""/>
        <dsp:cNvSpPr/>
      </dsp:nvSpPr>
      <dsp:spPr>
        <a:xfrm>
          <a:off x="1584745" y="2735628"/>
          <a:ext cx="6139537" cy="813593"/>
        </a:xfrm>
        <a:prstGeom prst="roundRect">
          <a:avLst>
            <a:gd name="adj" fmla="val 16670"/>
          </a:avLst>
        </a:prstGeom>
        <a:solidFill>
          <a:schemeClr val="accent1">
            <a:lumMod val="5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Local code fetch submitted answers from Firebase and load it to local OLTP database (Each 3 Second)</a:t>
          </a:r>
        </a:p>
      </dsp:txBody>
      <dsp:txXfrm>
        <a:off x="1624468" y="2775351"/>
        <a:ext cx="6060091" cy="734147"/>
      </dsp:txXfrm>
    </dsp:sp>
    <dsp:sp modelId="{06157FB5-08F5-4CEC-8B3C-E7013D38D08D}">
      <dsp:nvSpPr>
        <dsp:cNvPr id="0" name=""/>
        <dsp:cNvSpPr/>
      </dsp:nvSpPr>
      <dsp:spPr>
        <a:xfrm>
          <a:off x="567162" y="3576559"/>
          <a:ext cx="813593" cy="81359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BF31EE-C761-412D-A950-ADCA066F9442}">
      <dsp:nvSpPr>
        <dsp:cNvPr id="0" name=""/>
        <dsp:cNvSpPr/>
      </dsp:nvSpPr>
      <dsp:spPr>
        <a:xfrm>
          <a:off x="1584745" y="3646853"/>
          <a:ext cx="6139537" cy="813593"/>
        </a:xfrm>
        <a:prstGeom prst="roundRect">
          <a:avLst>
            <a:gd name="adj" fmla="val 16670"/>
          </a:avLst>
        </a:prstGeom>
        <a:solidFill>
          <a:schemeClr val="accent1">
            <a:lumMod val="5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Gateway connect local OLTP database to Power Bi Service </a:t>
          </a:r>
        </a:p>
      </dsp:txBody>
      <dsp:txXfrm>
        <a:off x="1624468" y="3686576"/>
        <a:ext cx="6060091" cy="734147"/>
      </dsp:txXfrm>
    </dsp:sp>
    <dsp:sp modelId="{C65810B2-5622-4FCF-B305-CFC416BE8F72}">
      <dsp:nvSpPr>
        <dsp:cNvPr id="0" name=""/>
        <dsp:cNvSpPr/>
      </dsp:nvSpPr>
      <dsp:spPr>
        <a:xfrm>
          <a:off x="567162" y="4487784"/>
          <a:ext cx="813593" cy="81359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44D5969-DE29-49B2-8296-F86B0D267FFA}">
      <dsp:nvSpPr>
        <dsp:cNvPr id="0" name=""/>
        <dsp:cNvSpPr/>
      </dsp:nvSpPr>
      <dsp:spPr>
        <a:xfrm>
          <a:off x="1584745" y="4558078"/>
          <a:ext cx="6139537" cy="813593"/>
        </a:xfrm>
        <a:prstGeom prst="roundRect">
          <a:avLst>
            <a:gd name="adj" fmla="val 16670"/>
          </a:avLst>
        </a:prstGeom>
        <a:solidFill>
          <a:schemeClr val="accent1">
            <a:lumMod val="5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Connect online published reports to the gateway</a:t>
          </a:r>
        </a:p>
      </dsp:txBody>
      <dsp:txXfrm>
        <a:off x="1624468" y="4597801"/>
        <a:ext cx="6060091" cy="734147"/>
      </dsp:txXfrm>
    </dsp:sp>
  </dsp:spTree>
</dsp:drawing>
</file>

<file path=ppt/diagrams/drawing7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DF203A-205C-4876-A3EC-785B11EADF40}">
      <dsp:nvSpPr>
        <dsp:cNvPr id="0" name=""/>
        <dsp:cNvSpPr/>
      </dsp:nvSpPr>
      <dsp:spPr>
        <a:xfrm rot="5400000">
          <a:off x="-163478" y="163478"/>
          <a:ext cx="1089854" cy="762897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7</a:t>
          </a:r>
        </a:p>
      </dsp:txBody>
      <dsp:txXfrm rot="-5400000">
        <a:off x="1" y="381449"/>
        <a:ext cx="762897" cy="326957"/>
      </dsp:txXfrm>
    </dsp:sp>
    <dsp:sp modelId="{08B4CD6F-20D5-4F26-B4EB-03CEFB0A79AD}">
      <dsp:nvSpPr>
        <dsp:cNvPr id="0" name=""/>
        <dsp:cNvSpPr/>
      </dsp:nvSpPr>
      <dsp:spPr>
        <a:xfrm rot="5400000">
          <a:off x="4714208" y="-3951310"/>
          <a:ext cx="708405" cy="8611026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>
              <a:solidFill>
                <a:schemeClr val="tx2">
                  <a:lumMod val="25000"/>
                  <a:lumOff val="75000"/>
                </a:schemeClr>
              </a:solidFill>
            </a:rPr>
            <a:t>Automation</a:t>
          </a:r>
        </a:p>
      </dsp:txBody>
      <dsp:txXfrm rot="-5400000">
        <a:off x="762898" y="34581"/>
        <a:ext cx="8576445" cy="639243"/>
      </dsp:txXfrm>
    </dsp:sp>
  </dsp:spTree>
</dsp:drawing>
</file>

<file path=ppt/diagrams/drawing7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8590F4-D96D-4258-B643-11EA322739DB}">
      <dsp:nvSpPr>
        <dsp:cNvPr id="0" name=""/>
        <dsp:cNvSpPr/>
      </dsp:nvSpPr>
      <dsp:spPr>
        <a:xfrm rot="5400000">
          <a:off x="-163477" y="163477"/>
          <a:ext cx="1089853" cy="762897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8</a:t>
          </a:r>
        </a:p>
      </dsp:txBody>
      <dsp:txXfrm rot="-5400000">
        <a:off x="2" y="381448"/>
        <a:ext cx="762897" cy="326956"/>
      </dsp:txXfrm>
    </dsp:sp>
    <dsp:sp modelId="{8DDCFB98-51F2-466C-9834-9DC3DD644ECB}">
      <dsp:nvSpPr>
        <dsp:cNvPr id="0" name=""/>
        <dsp:cNvSpPr/>
      </dsp:nvSpPr>
      <dsp:spPr>
        <a:xfrm rot="5400000">
          <a:off x="4359473" y="-3596576"/>
          <a:ext cx="708404" cy="7901557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>
              <a:solidFill>
                <a:schemeClr val="tx2">
                  <a:lumMod val="25000"/>
                  <a:lumOff val="75000"/>
                </a:schemeClr>
              </a:solidFill>
            </a:rPr>
            <a:t>Web Application</a:t>
          </a:r>
          <a:endParaRPr lang="en-US" sz="4100" kern="1200" dirty="0">
            <a:solidFill>
              <a:schemeClr val="tx2">
                <a:lumMod val="25000"/>
                <a:lumOff val="75000"/>
              </a:schemeClr>
            </a:solidFill>
          </a:endParaRPr>
        </a:p>
      </dsp:txBody>
      <dsp:txXfrm rot="-5400000">
        <a:off x="762897" y="34581"/>
        <a:ext cx="7866976" cy="63924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DF203A-205C-4876-A3EC-785B11EADF40}">
      <dsp:nvSpPr>
        <dsp:cNvPr id="0" name=""/>
        <dsp:cNvSpPr/>
      </dsp:nvSpPr>
      <dsp:spPr>
        <a:xfrm rot="5400000">
          <a:off x="-163478" y="163478"/>
          <a:ext cx="1089854" cy="762897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2</a:t>
          </a:r>
          <a:r>
            <a:rPr lang="en-US" sz="2100" kern="1200" dirty="0"/>
            <a:t> </a:t>
          </a:r>
        </a:p>
      </dsp:txBody>
      <dsp:txXfrm rot="-5400000">
        <a:off x="1" y="381449"/>
        <a:ext cx="762897" cy="326957"/>
      </dsp:txXfrm>
    </dsp:sp>
    <dsp:sp modelId="{08B4CD6F-20D5-4F26-B4EB-03CEFB0A79AD}">
      <dsp:nvSpPr>
        <dsp:cNvPr id="0" name=""/>
        <dsp:cNvSpPr/>
      </dsp:nvSpPr>
      <dsp:spPr>
        <a:xfrm rot="5400000">
          <a:off x="4714208" y="-3951310"/>
          <a:ext cx="708405" cy="8611026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chemeClr val="tx2">
                  <a:lumMod val="25000"/>
                  <a:lumOff val="75000"/>
                </a:schemeClr>
              </a:solidFill>
            </a:rPr>
            <a:t>Mapping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>
            <a:solidFill>
              <a:schemeClr val="tx2">
                <a:lumMod val="25000"/>
                <a:lumOff val="75000"/>
              </a:schemeClr>
            </a:solidFill>
          </a:endParaRPr>
        </a:p>
      </dsp:txBody>
      <dsp:txXfrm rot="-5400000">
        <a:off x="762898" y="34581"/>
        <a:ext cx="8576445" cy="63924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8590F4-D96D-4258-B643-11EA322739DB}">
      <dsp:nvSpPr>
        <dsp:cNvPr id="0" name=""/>
        <dsp:cNvSpPr/>
      </dsp:nvSpPr>
      <dsp:spPr>
        <a:xfrm rot="5400000">
          <a:off x="-163477" y="163477"/>
          <a:ext cx="1089853" cy="762897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3</a:t>
          </a:r>
        </a:p>
      </dsp:txBody>
      <dsp:txXfrm rot="-5400000">
        <a:off x="2" y="381448"/>
        <a:ext cx="762897" cy="326956"/>
      </dsp:txXfrm>
    </dsp:sp>
    <dsp:sp modelId="{8DDCFB98-51F2-466C-9834-9DC3DD644ECB}">
      <dsp:nvSpPr>
        <dsp:cNvPr id="0" name=""/>
        <dsp:cNvSpPr/>
      </dsp:nvSpPr>
      <dsp:spPr>
        <a:xfrm rot="5400000">
          <a:off x="4359473" y="-3596576"/>
          <a:ext cx="708404" cy="7901557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>
              <a:solidFill>
                <a:schemeClr val="tx2">
                  <a:lumMod val="25000"/>
                  <a:lumOff val="75000"/>
                </a:schemeClr>
              </a:solidFill>
            </a:rPr>
            <a:t>Database</a:t>
          </a:r>
        </a:p>
      </dsp:txBody>
      <dsp:txXfrm rot="-5400000">
        <a:off x="762897" y="34581"/>
        <a:ext cx="7866976" cy="6392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TitledPictureBlocks">
  <dgm:title val=""/>
  <dgm:desc val=""/>
  <dgm:catLst>
    <dgm:cat type="picture" pri="10000"/>
    <dgm:cat type="pictureconvert" pri="10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off" val="ctr"/>
          <dgm:param type="grDir" val="tL"/>
        </dgm:alg>
      </dgm:if>
      <dgm:else name="Name2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op="equ"/>
      <dgm:constr type="primFontSz" for="des" forName="ChildText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787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ParentText" refType="w" fact="0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"/>
              <dgm:constr type="t" for="ch" forName="Image" refType="h" fact="0.1661"/>
              <dgm:constr type="w" for="ch" forName="Image" refType="w" fact="0.7457"/>
              <dgm:constr type="h" for="ch" forName="Image" refType="h" fact="0.8711"/>
              <dgm:constr type="l" for="ch" forName="ChildText" refType="w" fact="0.6464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if>
          <dgm:else name="Name5">
            <dgm:constrLst>
              <dgm:constr type="l" for="ch" forName="ParentText" refType="w" fact="0.26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.26"/>
              <dgm:constr type="t" for="ch" forName="Image" refType="h" fact="0.1661"/>
              <dgm:constr type="w" for="ch" forName="Image" refType="w" fact="0.7446"/>
              <dgm:constr type="h" for="ch" forName="Image" refType="h" fact="0.8711"/>
              <dgm:constr type="l" for="ch" forName="ChildText" refType="w" fact="0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else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Imag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Text" styleLbl="fgAcc1">
          <dgm:varLst>
            <dgm:chMax val="0"/>
            <dgm:chPref val="0"/>
            <dgm:bulletEnabled val="1"/>
          </dgm:varLst>
          <dgm:choose name="Name6">
            <dgm:if name="Name7" axis="des" ptType="node" func="cnt" op="equ" val="1">
              <dgm:alg type="tx">
                <dgm:param type="stBulletLvl" val="2"/>
                <dgm:param type="txAnchorVertCh" val="mid"/>
                <dgm:param type="parTxLTRAlign" val="l"/>
              </dgm:alg>
            </dgm:if>
            <dgm:else name="Name8">
              <dgm:alg type="tx">
                <dgm:param type="stBulletLvl" val="1"/>
                <dgm:param type="txAnchorVertCh" val="mid"/>
              </dgm:alg>
            </dgm:else>
          </dgm:choose>
          <dgm:choose name="Name9">
            <dgm:if name="Name10" axis="ch" ptType="node" func="cnt" op="gte" val="1"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</dgm:if>
            <dgm:else name="Name11"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TitledPictureBlocks">
  <dgm:title val=""/>
  <dgm:desc val=""/>
  <dgm:catLst>
    <dgm:cat type="picture" pri="10000"/>
    <dgm:cat type="pictureconvert" pri="10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off" val="ctr"/>
          <dgm:param type="grDir" val="tL"/>
        </dgm:alg>
      </dgm:if>
      <dgm:else name="Name2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op="equ"/>
      <dgm:constr type="primFontSz" for="des" forName="ChildText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787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ParentText" refType="w" fact="0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"/>
              <dgm:constr type="t" for="ch" forName="Image" refType="h" fact="0.1661"/>
              <dgm:constr type="w" for="ch" forName="Image" refType="w" fact="0.7457"/>
              <dgm:constr type="h" for="ch" forName="Image" refType="h" fact="0.8711"/>
              <dgm:constr type="l" for="ch" forName="ChildText" refType="w" fact="0.6464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if>
          <dgm:else name="Name5">
            <dgm:constrLst>
              <dgm:constr type="l" for="ch" forName="ParentText" refType="w" fact="0.26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.26"/>
              <dgm:constr type="t" for="ch" forName="Image" refType="h" fact="0.1661"/>
              <dgm:constr type="w" for="ch" forName="Image" refType="w" fact="0.7446"/>
              <dgm:constr type="h" for="ch" forName="Image" refType="h" fact="0.8711"/>
              <dgm:constr type="l" for="ch" forName="ChildText" refType="w" fact="0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else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Imag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Text" styleLbl="fgAcc1">
          <dgm:varLst>
            <dgm:chMax val="0"/>
            <dgm:chPref val="0"/>
            <dgm:bulletEnabled val="1"/>
          </dgm:varLst>
          <dgm:choose name="Name6">
            <dgm:if name="Name7" axis="des" ptType="node" func="cnt" op="equ" val="1">
              <dgm:alg type="tx">
                <dgm:param type="stBulletLvl" val="2"/>
                <dgm:param type="txAnchorVertCh" val="mid"/>
                <dgm:param type="parTxLTRAlign" val="l"/>
              </dgm:alg>
            </dgm:if>
            <dgm:else name="Name8">
              <dgm:alg type="tx">
                <dgm:param type="stBulletLvl" val="1"/>
                <dgm:param type="txAnchorVertCh" val="mid"/>
              </dgm:alg>
            </dgm:else>
          </dgm:choose>
          <dgm:choose name="Name9">
            <dgm:if name="Name10" axis="ch" ptType="node" func="cnt" op="gte" val="1"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</dgm:if>
            <dgm:else name="Name11"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TitledPictureBlocks">
  <dgm:title val=""/>
  <dgm:desc val=""/>
  <dgm:catLst>
    <dgm:cat type="picture" pri="10000"/>
    <dgm:cat type="pictureconvert" pri="10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off" val="ctr"/>
          <dgm:param type="grDir" val="tL"/>
        </dgm:alg>
      </dgm:if>
      <dgm:else name="Name2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op="equ"/>
      <dgm:constr type="primFontSz" for="des" forName="ChildText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787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ParentText" refType="w" fact="0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"/>
              <dgm:constr type="t" for="ch" forName="Image" refType="h" fact="0.1661"/>
              <dgm:constr type="w" for="ch" forName="Image" refType="w" fact="0.7457"/>
              <dgm:constr type="h" for="ch" forName="Image" refType="h" fact="0.8711"/>
              <dgm:constr type="l" for="ch" forName="ChildText" refType="w" fact="0.6464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if>
          <dgm:else name="Name5">
            <dgm:constrLst>
              <dgm:constr type="l" for="ch" forName="ParentText" refType="w" fact="0.26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.26"/>
              <dgm:constr type="t" for="ch" forName="Image" refType="h" fact="0.1661"/>
              <dgm:constr type="w" for="ch" forName="Image" refType="w" fact="0.7446"/>
              <dgm:constr type="h" for="ch" forName="Image" refType="h" fact="0.8711"/>
              <dgm:constr type="l" for="ch" forName="ChildText" refType="w" fact="0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else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Imag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Text" styleLbl="fgAcc1">
          <dgm:varLst>
            <dgm:chMax val="0"/>
            <dgm:chPref val="0"/>
            <dgm:bulletEnabled val="1"/>
          </dgm:varLst>
          <dgm:choose name="Name6">
            <dgm:if name="Name7" axis="des" ptType="node" func="cnt" op="equ" val="1">
              <dgm:alg type="tx">
                <dgm:param type="stBulletLvl" val="2"/>
                <dgm:param type="txAnchorVertCh" val="mid"/>
                <dgm:param type="parTxLTRAlign" val="l"/>
              </dgm:alg>
            </dgm:if>
            <dgm:else name="Name8">
              <dgm:alg type="tx">
                <dgm:param type="stBulletLvl" val="1"/>
                <dgm:param type="txAnchorVertCh" val="mid"/>
              </dgm:alg>
            </dgm:else>
          </dgm:choose>
          <dgm:choose name="Name9">
            <dgm:if name="Name10" axis="ch" ptType="node" func="cnt" op="gte" val="1"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</dgm:if>
            <dgm:else name="Name11"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2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4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153100-3ABB-4289-B35B-B49F917082EF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DB3EC-1444-4B34-8054-8505C18A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77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DB3EC-1444-4B34-8054-8505C18AA7D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65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602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01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434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C1014-49EA-7664-DFC9-30067AA94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A2905B-E008-0428-A874-7984DD40B1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602DD-8423-DC1D-B334-EA4291111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1ECA1-DF7F-0E00-D0DF-D2A73E621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2A043-867F-0FB7-9001-07CE52EC5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476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5A266-75E8-EAB6-4014-A041F0153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8C3FE-4A2E-1D81-0BDB-823300A25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0D56C-D5F0-F8DC-F035-D3B88E20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3990F-EA26-B614-C978-BF652D0E7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7C407-857E-B155-7D1F-1F20407A7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6253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3BD4D-3E02-824C-FF3E-E06D1A73F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056B3-1984-BBA8-8A05-3981FA656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DA39A-9469-F55F-10D1-74CA86D7E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4FC32-FD42-BA37-44F8-EA728E840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D54C8-534E-5BE0-202B-CFA5D3CCF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173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3F06F-AB9E-3ACF-2F32-8367E9B0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0ED74-06EB-5862-78E4-30FA6E18EB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B3E6F8-12D7-6C98-C910-AA09A9F90E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F1D2B2-19C0-C5FB-2E58-22E7B40A6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0B736B-3F1E-E489-0F3E-82FFD0063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F55CF-0C0D-8660-F7D4-0D15D26C2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441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A57D5-B48D-A9B4-762D-84D6312D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DE640-CEA4-BACE-A6A1-97F92B91C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4C6618-15DE-A3E9-AA1D-781C1C50C2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CED614-6385-E3F3-8D8B-0B378C314A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7F24F5-5D30-042B-7FB9-A6522AA71C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A1942E-7BE5-D4C7-3C94-4DA251F81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3AB237-55B5-77FD-EE46-888EB8589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8A433E-6FB9-8E06-6481-5A1EA1601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4581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B6B8E-6F00-50D1-FE0D-CD179E6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DC24A8-092F-2D29-4CE2-59FBB3F06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7E7AB-6365-5B17-7340-CD35B3925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2BDBB6-424B-9FE3-0D8D-78A9FA205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747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64C208-0C2D-5B4B-4C5A-8E7C99610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43CA36-5B89-D320-B2E6-3EDEB01BA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9ABBC-281B-6A13-359E-05392809C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3920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01027-B773-DE24-BEF9-E4439AC1E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80DEF-9A5C-8B91-ECF1-2D2809F7F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1487E7-59E9-3DCB-87FB-028395553A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CB0B6E-1091-CA5F-62A8-64B3AF2ED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B964F-F7D3-69E8-1A5A-64E1ED3A4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F74DE7-3AB1-FBA3-08F2-01553111D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644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257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6F017-20DF-733D-001A-4E7937DE2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DE42C2-7032-05C7-F3F4-086879BA5D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519FC3-0C19-837D-BF40-B687FC53D0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846626-A459-0D2F-FB91-532227532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235067-4F23-A961-2AAC-97CFE2C2B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BEA483-2CF8-55BE-D655-AA5AFDA3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554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E56E8-6B86-E9DD-C55D-CFAE2DD2E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5F91FA-FAB7-B4FC-7C87-1686145E75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695B4-87C5-5CE4-745D-56A230950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6C80B-35EB-9111-CB93-B77F1C7E2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39097-35FF-FA34-5EBD-1E3A0F297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6785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438E02-A357-1139-7BFF-E8DAAA082A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8B6B18-41B6-18F7-44DE-F3A51F14E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A3F347-085D-C141-006B-372784B01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4B998-0AFC-A10B-C643-378632864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7B7A8D-EEB7-8BF3-C68B-EB58FE5ED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675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957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625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273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71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65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448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8144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11/8/2025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6889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F35DF4-DEBA-6DD5-40D9-94F914582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A12BA-FD2C-7C23-5C8D-427959B5B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01FD6-B701-48AB-4F2D-EE061FD6FC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11/8/2025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B347C-C9CC-BE94-3F3A-0D3B3847D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9300B-62C4-5BCD-10BB-15493BF0C0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532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1.wdp"/><Relationship Id="rId9" Type="http://schemas.microsoft.com/office/2007/relationships/diagramDrawing" Target="../diagrams/drawing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diagramColors" Target="../diagrams/colors39.xml"/><Relationship Id="rId18" Type="http://schemas.openxmlformats.org/officeDocument/2006/relationships/diagramColors" Target="../diagrams/colors40.xml"/><Relationship Id="rId26" Type="http://schemas.openxmlformats.org/officeDocument/2006/relationships/diagramData" Target="../diagrams/data42.xml"/><Relationship Id="rId39" Type="http://schemas.openxmlformats.org/officeDocument/2006/relationships/diagramColors" Target="../diagrams/colors44.xml"/><Relationship Id="rId21" Type="http://schemas.openxmlformats.org/officeDocument/2006/relationships/diagramData" Target="../diagrams/data41.xml"/><Relationship Id="rId34" Type="http://schemas.openxmlformats.org/officeDocument/2006/relationships/diagramColors" Target="../diagrams/colors43.xml"/><Relationship Id="rId7" Type="http://schemas.openxmlformats.org/officeDocument/2006/relationships/diagramQuickStyle" Target="../diagrams/quickStyle38.xml"/><Relationship Id="rId12" Type="http://schemas.openxmlformats.org/officeDocument/2006/relationships/diagramQuickStyle" Target="../diagrams/quickStyle39.xml"/><Relationship Id="rId17" Type="http://schemas.openxmlformats.org/officeDocument/2006/relationships/diagramQuickStyle" Target="../diagrams/quickStyle40.xml"/><Relationship Id="rId25" Type="http://schemas.microsoft.com/office/2007/relationships/diagramDrawing" Target="../diagrams/drawing41.xml"/><Relationship Id="rId33" Type="http://schemas.openxmlformats.org/officeDocument/2006/relationships/diagramQuickStyle" Target="../diagrams/quickStyle43.xml"/><Relationship Id="rId38" Type="http://schemas.openxmlformats.org/officeDocument/2006/relationships/diagramQuickStyle" Target="../diagrams/quickStyle44.xml"/><Relationship Id="rId2" Type="http://schemas.openxmlformats.org/officeDocument/2006/relationships/image" Target="../media/image1.png"/><Relationship Id="rId16" Type="http://schemas.openxmlformats.org/officeDocument/2006/relationships/diagramLayout" Target="../diagrams/layout40.xml"/><Relationship Id="rId20" Type="http://schemas.openxmlformats.org/officeDocument/2006/relationships/image" Target="../media/image26.png"/><Relationship Id="rId29" Type="http://schemas.openxmlformats.org/officeDocument/2006/relationships/diagramColors" Target="../diagrams/colors42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38.xml"/><Relationship Id="rId11" Type="http://schemas.openxmlformats.org/officeDocument/2006/relationships/diagramLayout" Target="../diagrams/layout39.xml"/><Relationship Id="rId24" Type="http://schemas.openxmlformats.org/officeDocument/2006/relationships/diagramColors" Target="../diagrams/colors41.xml"/><Relationship Id="rId32" Type="http://schemas.openxmlformats.org/officeDocument/2006/relationships/diagramLayout" Target="../diagrams/layout43.xml"/><Relationship Id="rId37" Type="http://schemas.openxmlformats.org/officeDocument/2006/relationships/diagramLayout" Target="../diagrams/layout44.xml"/><Relationship Id="rId40" Type="http://schemas.microsoft.com/office/2007/relationships/diagramDrawing" Target="../diagrams/drawing44.xml"/><Relationship Id="rId5" Type="http://schemas.openxmlformats.org/officeDocument/2006/relationships/diagramData" Target="../diagrams/data38.xml"/><Relationship Id="rId15" Type="http://schemas.openxmlformats.org/officeDocument/2006/relationships/diagramData" Target="../diagrams/data40.xml"/><Relationship Id="rId23" Type="http://schemas.openxmlformats.org/officeDocument/2006/relationships/diagramQuickStyle" Target="../diagrams/quickStyle41.xml"/><Relationship Id="rId28" Type="http://schemas.openxmlformats.org/officeDocument/2006/relationships/diagramQuickStyle" Target="../diagrams/quickStyle42.xml"/><Relationship Id="rId36" Type="http://schemas.openxmlformats.org/officeDocument/2006/relationships/diagramData" Target="../diagrams/data44.xml"/><Relationship Id="rId10" Type="http://schemas.openxmlformats.org/officeDocument/2006/relationships/diagramData" Target="../diagrams/data39.xml"/><Relationship Id="rId19" Type="http://schemas.microsoft.com/office/2007/relationships/diagramDrawing" Target="../diagrams/drawing40.xml"/><Relationship Id="rId31" Type="http://schemas.openxmlformats.org/officeDocument/2006/relationships/diagramData" Target="../diagrams/data43.xml"/><Relationship Id="rId4" Type="http://schemas.microsoft.com/office/2007/relationships/hdphoto" Target="../media/hdphoto1.wdp"/><Relationship Id="rId9" Type="http://schemas.microsoft.com/office/2007/relationships/diagramDrawing" Target="../diagrams/drawing38.xml"/><Relationship Id="rId14" Type="http://schemas.microsoft.com/office/2007/relationships/diagramDrawing" Target="../diagrams/drawing39.xml"/><Relationship Id="rId22" Type="http://schemas.openxmlformats.org/officeDocument/2006/relationships/diagramLayout" Target="../diagrams/layout41.xml"/><Relationship Id="rId27" Type="http://schemas.openxmlformats.org/officeDocument/2006/relationships/diagramLayout" Target="../diagrams/layout42.xml"/><Relationship Id="rId30" Type="http://schemas.microsoft.com/office/2007/relationships/diagramDrawing" Target="../diagrams/drawing42.xml"/><Relationship Id="rId35" Type="http://schemas.microsoft.com/office/2007/relationships/diagramDrawing" Target="../diagrams/drawing43.xml"/><Relationship Id="rId8" Type="http://schemas.openxmlformats.org/officeDocument/2006/relationships/diagramColors" Target="../diagrams/colors38.xml"/><Relationship Id="rId3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diagramColors" Target="../diagrams/colors46.xml"/><Relationship Id="rId18" Type="http://schemas.openxmlformats.org/officeDocument/2006/relationships/diagramColors" Target="../diagrams/colors47.xml"/><Relationship Id="rId26" Type="http://schemas.openxmlformats.org/officeDocument/2006/relationships/diagramLayout" Target="../diagrams/layout49.xml"/><Relationship Id="rId3" Type="http://schemas.openxmlformats.org/officeDocument/2006/relationships/image" Target="../media/image2.png"/><Relationship Id="rId21" Type="http://schemas.openxmlformats.org/officeDocument/2006/relationships/diagramLayout" Target="../diagrams/layout48.xml"/><Relationship Id="rId34" Type="http://schemas.microsoft.com/office/2007/relationships/diagramDrawing" Target="../diagrams/drawing50.xml"/><Relationship Id="rId7" Type="http://schemas.openxmlformats.org/officeDocument/2006/relationships/diagramQuickStyle" Target="../diagrams/quickStyle45.xml"/><Relationship Id="rId12" Type="http://schemas.openxmlformats.org/officeDocument/2006/relationships/diagramQuickStyle" Target="../diagrams/quickStyle46.xml"/><Relationship Id="rId17" Type="http://schemas.openxmlformats.org/officeDocument/2006/relationships/diagramQuickStyle" Target="../diagrams/quickStyle47.xml"/><Relationship Id="rId25" Type="http://schemas.openxmlformats.org/officeDocument/2006/relationships/diagramData" Target="../diagrams/data49.xml"/><Relationship Id="rId33" Type="http://schemas.openxmlformats.org/officeDocument/2006/relationships/diagramColors" Target="../diagrams/colors50.xml"/><Relationship Id="rId2" Type="http://schemas.openxmlformats.org/officeDocument/2006/relationships/image" Target="../media/image1.png"/><Relationship Id="rId16" Type="http://schemas.openxmlformats.org/officeDocument/2006/relationships/diagramLayout" Target="../diagrams/layout47.xml"/><Relationship Id="rId20" Type="http://schemas.openxmlformats.org/officeDocument/2006/relationships/diagramData" Target="../diagrams/data48.xml"/><Relationship Id="rId29" Type="http://schemas.microsoft.com/office/2007/relationships/diagramDrawing" Target="../diagrams/drawing49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45.xml"/><Relationship Id="rId11" Type="http://schemas.openxmlformats.org/officeDocument/2006/relationships/diagramLayout" Target="../diagrams/layout46.xml"/><Relationship Id="rId24" Type="http://schemas.microsoft.com/office/2007/relationships/diagramDrawing" Target="../diagrams/drawing48.xml"/><Relationship Id="rId32" Type="http://schemas.openxmlformats.org/officeDocument/2006/relationships/diagramQuickStyle" Target="../diagrams/quickStyle50.xml"/><Relationship Id="rId5" Type="http://schemas.openxmlformats.org/officeDocument/2006/relationships/diagramData" Target="../diagrams/data45.xml"/><Relationship Id="rId15" Type="http://schemas.openxmlformats.org/officeDocument/2006/relationships/diagramData" Target="../diagrams/data47.xml"/><Relationship Id="rId23" Type="http://schemas.openxmlformats.org/officeDocument/2006/relationships/diagramColors" Target="../diagrams/colors48.xml"/><Relationship Id="rId28" Type="http://schemas.openxmlformats.org/officeDocument/2006/relationships/diagramColors" Target="../diagrams/colors49.xml"/><Relationship Id="rId10" Type="http://schemas.openxmlformats.org/officeDocument/2006/relationships/diagramData" Target="../diagrams/data46.xml"/><Relationship Id="rId19" Type="http://schemas.microsoft.com/office/2007/relationships/diagramDrawing" Target="../diagrams/drawing47.xml"/><Relationship Id="rId31" Type="http://schemas.openxmlformats.org/officeDocument/2006/relationships/diagramLayout" Target="../diagrams/layout50.xml"/><Relationship Id="rId4" Type="http://schemas.microsoft.com/office/2007/relationships/hdphoto" Target="../media/hdphoto1.wdp"/><Relationship Id="rId9" Type="http://schemas.microsoft.com/office/2007/relationships/diagramDrawing" Target="../diagrams/drawing45.xml"/><Relationship Id="rId14" Type="http://schemas.microsoft.com/office/2007/relationships/diagramDrawing" Target="../diagrams/drawing46.xml"/><Relationship Id="rId22" Type="http://schemas.openxmlformats.org/officeDocument/2006/relationships/diagramQuickStyle" Target="../diagrams/quickStyle48.xml"/><Relationship Id="rId27" Type="http://schemas.openxmlformats.org/officeDocument/2006/relationships/diagramQuickStyle" Target="../diagrams/quickStyle49.xml"/><Relationship Id="rId30" Type="http://schemas.openxmlformats.org/officeDocument/2006/relationships/diagramData" Target="../diagrams/data50.xml"/><Relationship Id="rId8" Type="http://schemas.openxmlformats.org/officeDocument/2006/relationships/diagramColors" Target="../diagrams/colors4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1.xml"/><Relationship Id="rId13" Type="http://schemas.openxmlformats.org/officeDocument/2006/relationships/diagramColors" Target="../diagrams/colors52.xml"/><Relationship Id="rId18" Type="http://schemas.openxmlformats.org/officeDocument/2006/relationships/diagramLayout" Target="../diagrams/layout53.xml"/><Relationship Id="rId26" Type="http://schemas.microsoft.com/office/2007/relationships/diagramDrawing" Target="../diagrams/drawing54.xml"/><Relationship Id="rId3" Type="http://schemas.openxmlformats.org/officeDocument/2006/relationships/image" Target="../media/image2.png"/><Relationship Id="rId21" Type="http://schemas.microsoft.com/office/2007/relationships/diagramDrawing" Target="../diagrams/drawing53.xml"/><Relationship Id="rId7" Type="http://schemas.openxmlformats.org/officeDocument/2006/relationships/diagramQuickStyle" Target="../diagrams/quickStyle51.xml"/><Relationship Id="rId12" Type="http://schemas.openxmlformats.org/officeDocument/2006/relationships/diagramQuickStyle" Target="../diagrams/quickStyle52.xml"/><Relationship Id="rId17" Type="http://schemas.openxmlformats.org/officeDocument/2006/relationships/diagramData" Target="../diagrams/data53.xml"/><Relationship Id="rId25" Type="http://schemas.openxmlformats.org/officeDocument/2006/relationships/diagramColors" Target="../diagrams/colors54.xml"/><Relationship Id="rId2" Type="http://schemas.openxmlformats.org/officeDocument/2006/relationships/image" Target="../media/image1.png"/><Relationship Id="rId16" Type="http://schemas.openxmlformats.org/officeDocument/2006/relationships/image" Target="../media/image42.png"/><Relationship Id="rId20" Type="http://schemas.openxmlformats.org/officeDocument/2006/relationships/diagramColors" Target="../diagrams/colors53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51.xml"/><Relationship Id="rId11" Type="http://schemas.openxmlformats.org/officeDocument/2006/relationships/diagramLayout" Target="../diagrams/layout52.xml"/><Relationship Id="rId24" Type="http://schemas.openxmlformats.org/officeDocument/2006/relationships/diagramQuickStyle" Target="../diagrams/quickStyle54.xml"/><Relationship Id="rId5" Type="http://schemas.openxmlformats.org/officeDocument/2006/relationships/diagramData" Target="../diagrams/data51.xml"/><Relationship Id="rId15" Type="http://schemas.microsoft.com/office/2011/relationships/webextension" Target="../webextensions/webextension1.xml"/><Relationship Id="rId23" Type="http://schemas.openxmlformats.org/officeDocument/2006/relationships/diagramLayout" Target="../diagrams/layout54.xml"/><Relationship Id="rId10" Type="http://schemas.openxmlformats.org/officeDocument/2006/relationships/diagramData" Target="../diagrams/data52.xml"/><Relationship Id="rId19" Type="http://schemas.openxmlformats.org/officeDocument/2006/relationships/diagramQuickStyle" Target="../diagrams/quickStyle53.xml"/><Relationship Id="rId4" Type="http://schemas.microsoft.com/office/2007/relationships/hdphoto" Target="../media/hdphoto1.wdp"/><Relationship Id="rId9" Type="http://schemas.microsoft.com/office/2007/relationships/diagramDrawing" Target="../diagrams/drawing51.xml"/><Relationship Id="rId14" Type="http://schemas.microsoft.com/office/2007/relationships/diagramDrawing" Target="../diagrams/drawing52.xml"/><Relationship Id="rId22" Type="http://schemas.openxmlformats.org/officeDocument/2006/relationships/diagramData" Target="../diagrams/data5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5.xml"/><Relationship Id="rId13" Type="http://schemas.openxmlformats.org/officeDocument/2006/relationships/diagramColors" Target="../diagrams/colors56.xml"/><Relationship Id="rId18" Type="http://schemas.openxmlformats.org/officeDocument/2006/relationships/diagramColors" Target="../diagrams/colors57.xml"/><Relationship Id="rId3" Type="http://schemas.openxmlformats.org/officeDocument/2006/relationships/image" Target="../media/image2.png"/><Relationship Id="rId21" Type="http://schemas.openxmlformats.org/officeDocument/2006/relationships/image" Target="../media/image44.png"/><Relationship Id="rId7" Type="http://schemas.openxmlformats.org/officeDocument/2006/relationships/diagramQuickStyle" Target="../diagrams/quickStyle55.xml"/><Relationship Id="rId12" Type="http://schemas.openxmlformats.org/officeDocument/2006/relationships/diagramQuickStyle" Target="../diagrams/quickStyle56.xml"/><Relationship Id="rId17" Type="http://schemas.openxmlformats.org/officeDocument/2006/relationships/diagramQuickStyle" Target="../diagrams/quickStyle57.xml"/><Relationship Id="rId2" Type="http://schemas.openxmlformats.org/officeDocument/2006/relationships/image" Target="../media/image1.png"/><Relationship Id="rId16" Type="http://schemas.openxmlformats.org/officeDocument/2006/relationships/diagramLayout" Target="../diagrams/layout57.xml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55.xml"/><Relationship Id="rId11" Type="http://schemas.openxmlformats.org/officeDocument/2006/relationships/diagramLayout" Target="../diagrams/layout56.xml"/><Relationship Id="rId5" Type="http://schemas.openxmlformats.org/officeDocument/2006/relationships/diagramData" Target="../diagrams/data55.xml"/><Relationship Id="rId15" Type="http://schemas.openxmlformats.org/officeDocument/2006/relationships/diagramData" Target="../diagrams/data57.xml"/><Relationship Id="rId10" Type="http://schemas.openxmlformats.org/officeDocument/2006/relationships/diagramData" Target="../diagrams/data56.xml"/><Relationship Id="rId19" Type="http://schemas.microsoft.com/office/2007/relationships/diagramDrawing" Target="../diagrams/drawing57.xml"/><Relationship Id="rId4" Type="http://schemas.microsoft.com/office/2007/relationships/hdphoto" Target="../media/hdphoto1.wdp"/><Relationship Id="rId9" Type="http://schemas.microsoft.com/office/2007/relationships/diagramDrawing" Target="../diagrams/drawing55.xml"/><Relationship Id="rId14" Type="http://schemas.microsoft.com/office/2007/relationships/diagramDrawing" Target="../diagrams/drawing5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8.xml"/><Relationship Id="rId13" Type="http://schemas.openxmlformats.org/officeDocument/2006/relationships/diagramColors" Target="../diagrams/colors59.xml"/><Relationship Id="rId18" Type="http://schemas.openxmlformats.org/officeDocument/2006/relationships/diagramColors" Target="../diagrams/colors60.xml"/><Relationship Id="rId26" Type="http://schemas.openxmlformats.org/officeDocument/2006/relationships/diagramQuickStyle" Target="../diagrams/quickStyle61.xml"/><Relationship Id="rId3" Type="http://schemas.openxmlformats.org/officeDocument/2006/relationships/image" Target="../media/image2.png"/><Relationship Id="rId21" Type="http://schemas.openxmlformats.org/officeDocument/2006/relationships/image" Target="../media/image44.png"/><Relationship Id="rId7" Type="http://schemas.openxmlformats.org/officeDocument/2006/relationships/diagramQuickStyle" Target="../diagrams/quickStyle58.xml"/><Relationship Id="rId12" Type="http://schemas.openxmlformats.org/officeDocument/2006/relationships/diagramQuickStyle" Target="../diagrams/quickStyle59.xml"/><Relationship Id="rId17" Type="http://schemas.openxmlformats.org/officeDocument/2006/relationships/diagramQuickStyle" Target="../diagrams/quickStyle60.xml"/><Relationship Id="rId25" Type="http://schemas.openxmlformats.org/officeDocument/2006/relationships/diagramLayout" Target="../diagrams/layout61.xml"/><Relationship Id="rId2" Type="http://schemas.openxmlformats.org/officeDocument/2006/relationships/image" Target="../media/image1.png"/><Relationship Id="rId16" Type="http://schemas.openxmlformats.org/officeDocument/2006/relationships/diagramLayout" Target="../diagrams/layout60.xml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58.xml"/><Relationship Id="rId11" Type="http://schemas.openxmlformats.org/officeDocument/2006/relationships/diagramLayout" Target="../diagrams/layout59.xml"/><Relationship Id="rId24" Type="http://schemas.openxmlformats.org/officeDocument/2006/relationships/diagramData" Target="../diagrams/data61.xml"/><Relationship Id="rId5" Type="http://schemas.openxmlformats.org/officeDocument/2006/relationships/diagramData" Target="../diagrams/data58.xml"/><Relationship Id="rId15" Type="http://schemas.openxmlformats.org/officeDocument/2006/relationships/diagramData" Target="../diagrams/data60.xml"/><Relationship Id="rId23" Type="http://schemas.openxmlformats.org/officeDocument/2006/relationships/image" Target="../media/image42.png"/><Relationship Id="rId28" Type="http://schemas.microsoft.com/office/2007/relationships/diagramDrawing" Target="../diagrams/drawing61.xml"/><Relationship Id="rId10" Type="http://schemas.openxmlformats.org/officeDocument/2006/relationships/diagramData" Target="../diagrams/data59.xml"/><Relationship Id="rId19" Type="http://schemas.microsoft.com/office/2007/relationships/diagramDrawing" Target="../diagrams/drawing60.xml"/><Relationship Id="rId4" Type="http://schemas.microsoft.com/office/2007/relationships/hdphoto" Target="../media/hdphoto1.wdp"/><Relationship Id="rId9" Type="http://schemas.microsoft.com/office/2007/relationships/diagramDrawing" Target="../diagrams/drawing58.xml"/><Relationship Id="rId14" Type="http://schemas.microsoft.com/office/2007/relationships/diagramDrawing" Target="../diagrams/drawing59.xml"/><Relationship Id="rId22" Type="http://schemas.microsoft.com/office/2011/relationships/webextension" Target="../webextensions/webextension2.xml"/><Relationship Id="rId27" Type="http://schemas.openxmlformats.org/officeDocument/2006/relationships/diagramColors" Target="../diagrams/colors6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2.xml"/><Relationship Id="rId13" Type="http://schemas.openxmlformats.org/officeDocument/2006/relationships/diagramColors" Target="../diagrams/colors63.xml"/><Relationship Id="rId18" Type="http://schemas.openxmlformats.org/officeDocument/2006/relationships/diagramColors" Target="../diagrams/colors64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62.xml"/><Relationship Id="rId12" Type="http://schemas.openxmlformats.org/officeDocument/2006/relationships/diagramQuickStyle" Target="../diagrams/quickStyle63.xml"/><Relationship Id="rId17" Type="http://schemas.openxmlformats.org/officeDocument/2006/relationships/diagramQuickStyle" Target="../diagrams/quickStyle64.xml"/><Relationship Id="rId2" Type="http://schemas.openxmlformats.org/officeDocument/2006/relationships/image" Target="../media/image1.png"/><Relationship Id="rId16" Type="http://schemas.openxmlformats.org/officeDocument/2006/relationships/diagramLayout" Target="../diagrams/layout64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62.xml"/><Relationship Id="rId11" Type="http://schemas.openxmlformats.org/officeDocument/2006/relationships/diagramLayout" Target="../diagrams/layout63.xml"/><Relationship Id="rId5" Type="http://schemas.openxmlformats.org/officeDocument/2006/relationships/diagramData" Target="../diagrams/data62.xml"/><Relationship Id="rId15" Type="http://schemas.openxmlformats.org/officeDocument/2006/relationships/diagramData" Target="../diagrams/data64.xml"/><Relationship Id="rId10" Type="http://schemas.openxmlformats.org/officeDocument/2006/relationships/diagramData" Target="../diagrams/data63.xml"/><Relationship Id="rId19" Type="http://schemas.microsoft.com/office/2007/relationships/diagramDrawing" Target="../diagrams/drawing64.xml"/><Relationship Id="rId4" Type="http://schemas.microsoft.com/office/2007/relationships/hdphoto" Target="../media/hdphoto1.wdp"/><Relationship Id="rId9" Type="http://schemas.microsoft.com/office/2007/relationships/diagramDrawing" Target="../diagrams/drawing62.xml"/><Relationship Id="rId14" Type="http://schemas.microsoft.com/office/2007/relationships/diagramDrawing" Target="../diagrams/drawing6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5.xml"/><Relationship Id="rId13" Type="http://schemas.openxmlformats.org/officeDocument/2006/relationships/diagramColors" Target="../diagrams/colors66.xml"/><Relationship Id="rId18" Type="http://schemas.openxmlformats.org/officeDocument/2006/relationships/diagramColors" Target="../diagrams/colors67.xml"/><Relationship Id="rId26" Type="http://schemas.openxmlformats.org/officeDocument/2006/relationships/diagramLayout" Target="../diagrams/layout69.xml"/><Relationship Id="rId3" Type="http://schemas.openxmlformats.org/officeDocument/2006/relationships/image" Target="../media/image2.png"/><Relationship Id="rId21" Type="http://schemas.openxmlformats.org/officeDocument/2006/relationships/diagramLayout" Target="../diagrams/layout68.xml"/><Relationship Id="rId7" Type="http://schemas.openxmlformats.org/officeDocument/2006/relationships/diagramQuickStyle" Target="../diagrams/quickStyle65.xml"/><Relationship Id="rId12" Type="http://schemas.openxmlformats.org/officeDocument/2006/relationships/diagramQuickStyle" Target="../diagrams/quickStyle66.xml"/><Relationship Id="rId17" Type="http://schemas.openxmlformats.org/officeDocument/2006/relationships/diagramQuickStyle" Target="../diagrams/quickStyle67.xml"/><Relationship Id="rId25" Type="http://schemas.openxmlformats.org/officeDocument/2006/relationships/diagramData" Target="../diagrams/data69.xml"/><Relationship Id="rId2" Type="http://schemas.openxmlformats.org/officeDocument/2006/relationships/image" Target="../media/image1.png"/><Relationship Id="rId16" Type="http://schemas.openxmlformats.org/officeDocument/2006/relationships/diagramLayout" Target="../diagrams/layout67.xml"/><Relationship Id="rId20" Type="http://schemas.openxmlformats.org/officeDocument/2006/relationships/diagramData" Target="../diagrams/data68.xml"/><Relationship Id="rId29" Type="http://schemas.microsoft.com/office/2007/relationships/diagramDrawing" Target="../diagrams/drawing69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65.xml"/><Relationship Id="rId11" Type="http://schemas.openxmlformats.org/officeDocument/2006/relationships/diagramLayout" Target="../diagrams/layout66.xml"/><Relationship Id="rId24" Type="http://schemas.microsoft.com/office/2007/relationships/diagramDrawing" Target="../diagrams/drawing68.xml"/><Relationship Id="rId5" Type="http://schemas.openxmlformats.org/officeDocument/2006/relationships/diagramData" Target="../diagrams/data65.xml"/><Relationship Id="rId15" Type="http://schemas.openxmlformats.org/officeDocument/2006/relationships/diagramData" Target="../diagrams/data67.xml"/><Relationship Id="rId23" Type="http://schemas.openxmlformats.org/officeDocument/2006/relationships/diagramColors" Target="../diagrams/colors68.xml"/><Relationship Id="rId28" Type="http://schemas.openxmlformats.org/officeDocument/2006/relationships/diagramColors" Target="../diagrams/colors69.xml"/><Relationship Id="rId10" Type="http://schemas.openxmlformats.org/officeDocument/2006/relationships/diagramData" Target="../diagrams/data66.xml"/><Relationship Id="rId19" Type="http://schemas.microsoft.com/office/2007/relationships/diagramDrawing" Target="../diagrams/drawing67.xml"/><Relationship Id="rId4" Type="http://schemas.microsoft.com/office/2007/relationships/hdphoto" Target="../media/hdphoto1.wdp"/><Relationship Id="rId9" Type="http://schemas.microsoft.com/office/2007/relationships/diagramDrawing" Target="../diagrams/drawing65.xml"/><Relationship Id="rId14" Type="http://schemas.microsoft.com/office/2007/relationships/diagramDrawing" Target="../diagrams/drawing66.xml"/><Relationship Id="rId22" Type="http://schemas.openxmlformats.org/officeDocument/2006/relationships/diagramQuickStyle" Target="../diagrams/quickStyle68.xml"/><Relationship Id="rId27" Type="http://schemas.openxmlformats.org/officeDocument/2006/relationships/diagramQuickStyle" Target="../diagrams/quickStyle6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0.xml"/><Relationship Id="rId13" Type="http://schemas.openxmlformats.org/officeDocument/2006/relationships/diagramColors" Target="../diagrams/colors71.xml"/><Relationship Id="rId18" Type="http://schemas.openxmlformats.org/officeDocument/2006/relationships/diagramColors" Target="../diagrams/colors72.xml"/><Relationship Id="rId3" Type="http://schemas.openxmlformats.org/officeDocument/2006/relationships/image" Target="../media/image2.png"/><Relationship Id="rId21" Type="http://schemas.openxmlformats.org/officeDocument/2006/relationships/diagramLayout" Target="../diagrams/layout73.xml"/><Relationship Id="rId7" Type="http://schemas.openxmlformats.org/officeDocument/2006/relationships/diagramQuickStyle" Target="../diagrams/quickStyle70.xml"/><Relationship Id="rId12" Type="http://schemas.openxmlformats.org/officeDocument/2006/relationships/diagramQuickStyle" Target="../diagrams/quickStyle71.xml"/><Relationship Id="rId17" Type="http://schemas.openxmlformats.org/officeDocument/2006/relationships/diagramQuickStyle" Target="../diagrams/quickStyle72.xml"/><Relationship Id="rId2" Type="http://schemas.openxmlformats.org/officeDocument/2006/relationships/image" Target="../media/image1.png"/><Relationship Id="rId16" Type="http://schemas.openxmlformats.org/officeDocument/2006/relationships/diagramLayout" Target="../diagrams/layout72.xml"/><Relationship Id="rId20" Type="http://schemas.openxmlformats.org/officeDocument/2006/relationships/diagramData" Target="../diagrams/data73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70.xml"/><Relationship Id="rId11" Type="http://schemas.openxmlformats.org/officeDocument/2006/relationships/diagramLayout" Target="../diagrams/layout71.xml"/><Relationship Id="rId24" Type="http://schemas.microsoft.com/office/2007/relationships/diagramDrawing" Target="../diagrams/drawing73.xml"/><Relationship Id="rId5" Type="http://schemas.openxmlformats.org/officeDocument/2006/relationships/diagramData" Target="../diagrams/data70.xml"/><Relationship Id="rId15" Type="http://schemas.openxmlformats.org/officeDocument/2006/relationships/diagramData" Target="../diagrams/data72.xml"/><Relationship Id="rId23" Type="http://schemas.openxmlformats.org/officeDocument/2006/relationships/diagramColors" Target="../diagrams/colors73.xml"/><Relationship Id="rId10" Type="http://schemas.openxmlformats.org/officeDocument/2006/relationships/diagramData" Target="../diagrams/data71.xml"/><Relationship Id="rId19" Type="http://schemas.microsoft.com/office/2007/relationships/diagramDrawing" Target="../diagrams/drawing72.xml"/><Relationship Id="rId4" Type="http://schemas.microsoft.com/office/2007/relationships/hdphoto" Target="../media/hdphoto1.wdp"/><Relationship Id="rId9" Type="http://schemas.microsoft.com/office/2007/relationships/diagramDrawing" Target="../diagrams/drawing70.xml"/><Relationship Id="rId14" Type="http://schemas.microsoft.com/office/2007/relationships/diagramDrawing" Target="../diagrams/drawing71.xml"/><Relationship Id="rId22" Type="http://schemas.openxmlformats.org/officeDocument/2006/relationships/diagramQuickStyle" Target="../diagrams/quickStyle7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4.xml"/><Relationship Id="rId13" Type="http://schemas.openxmlformats.org/officeDocument/2006/relationships/diagramColors" Target="../diagrams/colors75.xml"/><Relationship Id="rId18" Type="http://schemas.openxmlformats.org/officeDocument/2006/relationships/diagramColors" Target="../diagrams/colors76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74.xml"/><Relationship Id="rId12" Type="http://schemas.openxmlformats.org/officeDocument/2006/relationships/diagramQuickStyle" Target="../diagrams/quickStyle75.xml"/><Relationship Id="rId17" Type="http://schemas.openxmlformats.org/officeDocument/2006/relationships/diagramQuickStyle" Target="../diagrams/quickStyle76.xml"/><Relationship Id="rId2" Type="http://schemas.openxmlformats.org/officeDocument/2006/relationships/image" Target="../media/image1.png"/><Relationship Id="rId16" Type="http://schemas.openxmlformats.org/officeDocument/2006/relationships/diagramLayout" Target="../diagrams/layout76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74.xml"/><Relationship Id="rId11" Type="http://schemas.openxmlformats.org/officeDocument/2006/relationships/diagramLayout" Target="../diagrams/layout75.xml"/><Relationship Id="rId5" Type="http://schemas.openxmlformats.org/officeDocument/2006/relationships/diagramData" Target="../diagrams/data74.xml"/><Relationship Id="rId15" Type="http://schemas.openxmlformats.org/officeDocument/2006/relationships/diagramData" Target="../diagrams/data76.xml"/><Relationship Id="rId10" Type="http://schemas.openxmlformats.org/officeDocument/2006/relationships/diagramData" Target="../diagrams/data75.xml"/><Relationship Id="rId19" Type="http://schemas.microsoft.com/office/2007/relationships/diagramDrawing" Target="../diagrams/drawing76.xml"/><Relationship Id="rId4" Type="http://schemas.microsoft.com/office/2007/relationships/hdphoto" Target="../media/hdphoto1.wdp"/><Relationship Id="rId9" Type="http://schemas.microsoft.com/office/2007/relationships/diagramDrawing" Target="../diagrams/drawing74.xml"/><Relationship Id="rId14" Type="http://schemas.microsoft.com/office/2007/relationships/diagramDrawing" Target="../diagrams/drawing7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diagramColors" Target="../diagrams/colors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diagramQuickStyle" Target="../diagrams/quickStyle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11" Type="http://schemas.openxmlformats.org/officeDocument/2006/relationships/diagramLayout" Target="../diagrams/layout4.xml"/><Relationship Id="rId5" Type="http://schemas.openxmlformats.org/officeDocument/2006/relationships/diagramQuickStyle" Target="../diagrams/quickStyle3.xml"/><Relationship Id="rId15" Type="http://schemas.openxmlformats.org/officeDocument/2006/relationships/image" Target="../media/image7.png"/><Relationship Id="rId10" Type="http://schemas.openxmlformats.org/officeDocument/2006/relationships/diagramData" Target="../diagrams/data4.xml"/><Relationship Id="rId4" Type="http://schemas.openxmlformats.org/officeDocument/2006/relationships/diagramLayout" Target="../diagrams/layout3.xml"/><Relationship Id="rId9" Type="http://schemas.microsoft.com/office/2007/relationships/hdphoto" Target="../media/hdphoto1.wdp"/><Relationship Id="rId14" Type="http://schemas.microsoft.com/office/2007/relationships/diagramDrawing" Target="../diagrams/drawing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13" Type="http://schemas.openxmlformats.org/officeDocument/2006/relationships/diagramQuickStyle" Target="../diagrams/quickStyle6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5.xml"/><Relationship Id="rId12" Type="http://schemas.openxmlformats.org/officeDocument/2006/relationships/diagramLayout" Target="../diagrams/layout6.xml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5.xml"/><Relationship Id="rId11" Type="http://schemas.openxmlformats.org/officeDocument/2006/relationships/diagramData" Target="../diagrams/data6.xml"/><Relationship Id="rId5" Type="http://schemas.openxmlformats.org/officeDocument/2006/relationships/diagramData" Target="../diagrams/data5.xml"/><Relationship Id="rId15" Type="http://schemas.microsoft.com/office/2007/relationships/diagramDrawing" Target="../diagrams/drawing6.xml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microsoft.com/office/2007/relationships/diagramDrawing" Target="../diagrams/drawing5.xml"/><Relationship Id="rId14" Type="http://schemas.openxmlformats.org/officeDocument/2006/relationships/diagramColors" Target="../diagrams/colors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13" Type="http://schemas.openxmlformats.org/officeDocument/2006/relationships/diagramQuickStyle" Target="../diagrams/quickStyle8.xml"/><Relationship Id="rId18" Type="http://schemas.openxmlformats.org/officeDocument/2006/relationships/diagramLayout" Target="../diagrams/layout9.xml"/><Relationship Id="rId26" Type="http://schemas.microsoft.com/office/2007/relationships/diagramDrawing" Target="../diagrams/drawing10.xml"/><Relationship Id="rId3" Type="http://schemas.openxmlformats.org/officeDocument/2006/relationships/image" Target="../media/image2.png"/><Relationship Id="rId21" Type="http://schemas.microsoft.com/office/2007/relationships/diagramDrawing" Target="../diagrams/drawing9.xml"/><Relationship Id="rId7" Type="http://schemas.openxmlformats.org/officeDocument/2006/relationships/diagramQuickStyle" Target="../diagrams/quickStyle7.xml"/><Relationship Id="rId12" Type="http://schemas.openxmlformats.org/officeDocument/2006/relationships/diagramLayout" Target="../diagrams/layout8.xml"/><Relationship Id="rId17" Type="http://schemas.openxmlformats.org/officeDocument/2006/relationships/diagramData" Target="../diagrams/data9.xml"/><Relationship Id="rId25" Type="http://schemas.openxmlformats.org/officeDocument/2006/relationships/diagramColors" Target="../diagrams/colors10.xml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diagramColors" Target="../diagrams/colors9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7.xml"/><Relationship Id="rId11" Type="http://schemas.openxmlformats.org/officeDocument/2006/relationships/diagramData" Target="../diagrams/data8.xml"/><Relationship Id="rId24" Type="http://schemas.openxmlformats.org/officeDocument/2006/relationships/diagramQuickStyle" Target="../diagrams/quickStyle10.xml"/><Relationship Id="rId5" Type="http://schemas.openxmlformats.org/officeDocument/2006/relationships/diagramData" Target="../diagrams/data7.xml"/><Relationship Id="rId15" Type="http://schemas.microsoft.com/office/2007/relationships/diagramDrawing" Target="../diagrams/drawing8.xml"/><Relationship Id="rId23" Type="http://schemas.openxmlformats.org/officeDocument/2006/relationships/diagramLayout" Target="../diagrams/layout10.xml"/><Relationship Id="rId10" Type="http://schemas.openxmlformats.org/officeDocument/2006/relationships/image" Target="../media/image7.png"/><Relationship Id="rId19" Type="http://schemas.openxmlformats.org/officeDocument/2006/relationships/diagramQuickStyle" Target="../diagrams/quickStyle9.xml"/><Relationship Id="rId4" Type="http://schemas.microsoft.com/office/2007/relationships/hdphoto" Target="../media/hdphoto1.wdp"/><Relationship Id="rId9" Type="http://schemas.microsoft.com/office/2007/relationships/diagramDrawing" Target="../diagrams/drawing7.xml"/><Relationship Id="rId14" Type="http://schemas.openxmlformats.org/officeDocument/2006/relationships/diagramColors" Target="../diagrams/colors8.xml"/><Relationship Id="rId22" Type="http://schemas.openxmlformats.org/officeDocument/2006/relationships/diagramData" Target="../diagrams/data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13" Type="http://schemas.openxmlformats.org/officeDocument/2006/relationships/diagramQuickStyle" Target="../diagrams/quickStyle12.xml"/><Relationship Id="rId18" Type="http://schemas.openxmlformats.org/officeDocument/2006/relationships/diagramQuickStyle" Target="../diagrams/quickStyle13.xml"/><Relationship Id="rId26" Type="http://schemas.openxmlformats.org/officeDocument/2006/relationships/image" Target="../media/image19.png"/><Relationship Id="rId3" Type="http://schemas.openxmlformats.org/officeDocument/2006/relationships/image" Target="../media/image2.png"/><Relationship Id="rId21" Type="http://schemas.openxmlformats.org/officeDocument/2006/relationships/diagramData" Target="../diagrams/data14.xml"/><Relationship Id="rId7" Type="http://schemas.openxmlformats.org/officeDocument/2006/relationships/diagramQuickStyle" Target="../diagrams/quickStyle11.xml"/><Relationship Id="rId12" Type="http://schemas.openxmlformats.org/officeDocument/2006/relationships/diagramLayout" Target="../diagrams/layout12.xml"/><Relationship Id="rId17" Type="http://schemas.openxmlformats.org/officeDocument/2006/relationships/diagramLayout" Target="../diagrams/layout13.xml"/><Relationship Id="rId25" Type="http://schemas.microsoft.com/office/2007/relationships/diagramDrawing" Target="../diagrams/drawing14.xml"/><Relationship Id="rId2" Type="http://schemas.openxmlformats.org/officeDocument/2006/relationships/image" Target="../media/image1.png"/><Relationship Id="rId16" Type="http://schemas.openxmlformats.org/officeDocument/2006/relationships/diagramData" Target="../diagrams/data13.xml"/><Relationship Id="rId20" Type="http://schemas.microsoft.com/office/2007/relationships/diagramDrawing" Target="../diagrams/drawing13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11.xml"/><Relationship Id="rId11" Type="http://schemas.openxmlformats.org/officeDocument/2006/relationships/diagramData" Target="../diagrams/data12.xml"/><Relationship Id="rId24" Type="http://schemas.openxmlformats.org/officeDocument/2006/relationships/diagramColors" Target="../diagrams/colors14.xml"/><Relationship Id="rId5" Type="http://schemas.openxmlformats.org/officeDocument/2006/relationships/diagramData" Target="../diagrams/data11.xml"/><Relationship Id="rId15" Type="http://schemas.microsoft.com/office/2007/relationships/diagramDrawing" Target="../diagrams/drawing12.xml"/><Relationship Id="rId23" Type="http://schemas.openxmlformats.org/officeDocument/2006/relationships/diagramQuickStyle" Target="../diagrams/quickStyle14.xml"/><Relationship Id="rId10" Type="http://schemas.openxmlformats.org/officeDocument/2006/relationships/image" Target="../media/image8.png"/><Relationship Id="rId19" Type="http://schemas.openxmlformats.org/officeDocument/2006/relationships/diagramColors" Target="../diagrams/colors13.xml"/><Relationship Id="rId4" Type="http://schemas.microsoft.com/office/2007/relationships/hdphoto" Target="../media/hdphoto1.wdp"/><Relationship Id="rId9" Type="http://schemas.microsoft.com/office/2007/relationships/diagramDrawing" Target="../diagrams/drawing11.xml"/><Relationship Id="rId14" Type="http://schemas.openxmlformats.org/officeDocument/2006/relationships/diagramColors" Target="../diagrams/colors12.xml"/><Relationship Id="rId22" Type="http://schemas.openxmlformats.org/officeDocument/2006/relationships/diagramLayout" Target="../diagrams/layout14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diagramQuickStyle" Target="../diagrams/quickStyle16.xml"/><Relationship Id="rId18" Type="http://schemas.openxmlformats.org/officeDocument/2006/relationships/diagramQuickStyle" Target="../diagrams/quickStyle17.xml"/><Relationship Id="rId26" Type="http://schemas.microsoft.com/office/2007/relationships/diagramDrawing" Target="../diagrams/drawing18.xml"/><Relationship Id="rId39" Type="http://schemas.openxmlformats.org/officeDocument/2006/relationships/diagramQuickStyle" Target="../diagrams/quickStyle21.xml"/><Relationship Id="rId21" Type="http://schemas.openxmlformats.org/officeDocument/2006/relationships/image" Target="../media/image19.png"/><Relationship Id="rId34" Type="http://schemas.openxmlformats.org/officeDocument/2006/relationships/diagramQuickStyle" Target="../diagrams/quickStyle20.xml"/><Relationship Id="rId7" Type="http://schemas.openxmlformats.org/officeDocument/2006/relationships/diagramLayout" Target="../diagrams/layout15.xml"/><Relationship Id="rId2" Type="http://schemas.openxmlformats.org/officeDocument/2006/relationships/image" Target="../media/image1.png"/><Relationship Id="rId16" Type="http://schemas.openxmlformats.org/officeDocument/2006/relationships/diagramData" Target="../diagrams/data17.xml"/><Relationship Id="rId20" Type="http://schemas.microsoft.com/office/2007/relationships/diagramDrawing" Target="../diagrams/drawing17.xml"/><Relationship Id="rId29" Type="http://schemas.openxmlformats.org/officeDocument/2006/relationships/diagramQuickStyle" Target="../diagrams/quickStyle19.xml"/><Relationship Id="rId41" Type="http://schemas.microsoft.com/office/2007/relationships/diagramDrawing" Target="../diagrams/drawing21.xml"/><Relationship Id="rId1" Type="http://schemas.openxmlformats.org/officeDocument/2006/relationships/slideLayout" Target="../slideLayouts/slideLayout13.xml"/><Relationship Id="rId6" Type="http://schemas.openxmlformats.org/officeDocument/2006/relationships/diagramData" Target="../diagrams/data15.xml"/><Relationship Id="rId11" Type="http://schemas.openxmlformats.org/officeDocument/2006/relationships/diagramData" Target="../diagrams/data16.xml"/><Relationship Id="rId24" Type="http://schemas.openxmlformats.org/officeDocument/2006/relationships/diagramQuickStyle" Target="../diagrams/quickStyle18.xml"/><Relationship Id="rId32" Type="http://schemas.openxmlformats.org/officeDocument/2006/relationships/diagramData" Target="../diagrams/data20.xml"/><Relationship Id="rId37" Type="http://schemas.openxmlformats.org/officeDocument/2006/relationships/diagramData" Target="../diagrams/data21.xml"/><Relationship Id="rId40" Type="http://schemas.openxmlformats.org/officeDocument/2006/relationships/diagramColors" Target="../diagrams/colors21.xml"/><Relationship Id="rId5" Type="http://schemas.openxmlformats.org/officeDocument/2006/relationships/image" Target="../media/image8.png"/><Relationship Id="rId15" Type="http://schemas.microsoft.com/office/2007/relationships/diagramDrawing" Target="../diagrams/drawing16.xml"/><Relationship Id="rId23" Type="http://schemas.openxmlformats.org/officeDocument/2006/relationships/diagramLayout" Target="../diagrams/layout18.xml"/><Relationship Id="rId28" Type="http://schemas.openxmlformats.org/officeDocument/2006/relationships/diagramLayout" Target="../diagrams/layout19.xml"/><Relationship Id="rId36" Type="http://schemas.microsoft.com/office/2007/relationships/diagramDrawing" Target="../diagrams/drawing20.xml"/><Relationship Id="rId10" Type="http://schemas.microsoft.com/office/2007/relationships/diagramDrawing" Target="../diagrams/drawing15.xml"/><Relationship Id="rId19" Type="http://schemas.openxmlformats.org/officeDocument/2006/relationships/diagramColors" Target="../diagrams/colors17.xml"/><Relationship Id="rId31" Type="http://schemas.microsoft.com/office/2007/relationships/diagramDrawing" Target="../diagrams/drawing19.xml"/><Relationship Id="rId4" Type="http://schemas.microsoft.com/office/2007/relationships/hdphoto" Target="../media/hdphoto1.wdp"/><Relationship Id="rId9" Type="http://schemas.openxmlformats.org/officeDocument/2006/relationships/diagramColors" Target="../diagrams/colors15.xml"/><Relationship Id="rId14" Type="http://schemas.openxmlformats.org/officeDocument/2006/relationships/diagramColors" Target="../diagrams/colors16.xml"/><Relationship Id="rId22" Type="http://schemas.openxmlformats.org/officeDocument/2006/relationships/diagramData" Target="../diagrams/data18.xml"/><Relationship Id="rId27" Type="http://schemas.openxmlformats.org/officeDocument/2006/relationships/diagramData" Target="../diagrams/data19.xml"/><Relationship Id="rId30" Type="http://schemas.openxmlformats.org/officeDocument/2006/relationships/diagramColors" Target="../diagrams/colors19.xml"/><Relationship Id="rId35" Type="http://schemas.openxmlformats.org/officeDocument/2006/relationships/diagramColors" Target="../diagrams/colors20.xml"/><Relationship Id="rId8" Type="http://schemas.openxmlformats.org/officeDocument/2006/relationships/diagramQuickStyle" Target="../diagrams/quickStyle15.xml"/><Relationship Id="rId3" Type="http://schemas.openxmlformats.org/officeDocument/2006/relationships/image" Target="../media/image2.png"/><Relationship Id="rId12" Type="http://schemas.openxmlformats.org/officeDocument/2006/relationships/diagramLayout" Target="../diagrams/layout16.xml"/><Relationship Id="rId17" Type="http://schemas.openxmlformats.org/officeDocument/2006/relationships/diagramLayout" Target="../diagrams/layout17.xml"/><Relationship Id="rId25" Type="http://schemas.openxmlformats.org/officeDocument/2006/relationships/diagramColors" Target="../diagrams/colors18.xml"/><Relationship Id="rId33" Type="http://schemas.openxmlformats.org/officeDocument/2006/relationships/diagramLayout" Target="../diagrams/layout20.xml"/><Relationship Id="rId38" Type="http://schemas.openxmlformats.org/officeDocument/2006/relationships/diagramLayout" Target="../diagrams/layout21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diagramQuickStyle" Target="../diagrams/quickStyle23.xml"/><Relationship Id="rId18" Type="http://schemas.openxmlformats.org/officeDocument/2006/relationships/diagramQuickStyle" Target="../diagrams/quickStyle24.xml"/><Relationship Id="rId26" Type="http://schemas.openxmlformats.org/officeDocument/2006/relationships/diagramData" Target="../diagrams/data26.xml"/><Relationship Id="rId39" Type="http://schemas.openxmlformats.org/officeDocument/2006/relationships/diagramColors" Target="../diagrams/colors28.xml"/><Relationship Id="rId21" Type="http://schemas.openxmlformats.org/officeDocument/2006/relationships/diagramData" Target="../diagrams/data25.xml"/><Relationship Id="rId34" Type="http://schemas.openxmlformats.org/officeDocument/2006/relationships/diagramColors" Target="../diagrams/colors27.xml"/><Relationship Id="rId7" Type="http://schemas.openxmlformats.org/officeDocument/2006/relationships/diagramLayout" Target="../diagrams/layout22.xml"/><Relationship Id="rId2" Type="http://schemas.openxmlformats.org/officeDocument/2006/relationships/notesSlide" Target="../notesSlides/notesSlide1.xml"/><Relationship Id="rId16" Type="http://schemas.openxmlformats.org/officeDocument/2006/relationships/diagramData" Target="../diagrams/data24.xml"/><Relationship Id="rId20" Type="http://schemas.microsoft.com/office/2007/relationships/diagramDrawing" Target="../diagrams/drawing24.xml"/><Relationship Id="rId29" Type="http://schemas.openxmlformats.org/officeDocument/2006/relationships/diagramColors" Target="../diagrams/colors26.xml"/><Relationship Id="rId41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diagramData" Target="../diagrams/data22.xml"/><Relationship Id="rId11" Type="http://schemas.openxmlformats.org/officeDocument/2006/relationships/diagramData" Target="../diagrams/data23.xml"/><Relationship Id="rId24" Type="http://schemas.openxmlformats.org/officeDocument/2006/relationships/diagramColors" Target="../diagrams/colors25.xml"/><Relationship Id="rId32" Type="http://schemas.openxmlformats.org/officeDocument/2006/relationships/diagramLayout" Target="../diagrams/layout27.xml"/><Relationship Id="rId37" Type="http://schemas.openxmlformats.org/officeDocument/2006/relationships/diagramLayout" Target="../diagrams/layout28.xml"/><Relationship Id="rId40" Type="http://schemas.microsoft.com/office/2007/relationships/diagramDrawing" Target="../diagrams/drawing28.xml"/><Relationship Id="rId5" Type="http://schemas.microsoft.com/office/2007/relationships/hdphoto" Target="../media/hdphoto1.wdp"/><Relationship Id="rId15" Type="http://schemas.microsoft.com/office/2007/relationships/diagramDrawing" Target="../diagrams/drawing23.xml"/><Relationship Id="rId23" Type="http://schemas.openxmlformats.org/officeDocument/2006/relationships/diagramQuickStyle" Target="../diagrams/quickStyle25.xml"/><Relationship Id="rId28" Type="http://schemas.openxmlformats.org/officeDocument/2006/relationships/diagramQuickStyle" Target="../diagrams/quickStyle26.xml"/><Relationship Id="rId36" Type="http://schemas.openxmlformats.org/officeDocument/2006/relationships/diagramData" Target="../diagrams/data28.xml"/><Relationship Id="rId10" Type="http://schemas.microsoft.com/office/2007/relationships/diagramDrawing" Target="../diagrams/drawing22.xml"/><Relationship Id="rId19" Type="http://schemas.openxmlformats.org/officeDocument/2006/relationships/diagramColors" Target="../diagrams/colors24.xml"/><Relationship Id="rId31" Type="http://schemas.openxmlformats.org/officeDocument/2006/relationships/diagramData" Target="../diagrams/data27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22.xml"/><Relationship Id="rId14" Type="http://schemas.openxmlformats.org/officeDocument/2006/relationships/diagramColors" Target="../diagrams/colors23.xml"/><Relationship Id="rId22" Type="http://schemas.openxmlformats.org/officeDocument/2006/relationships/diagramLayout" Target="../diagrams/layout25.xml"/><Relationship Id="rId27" Type="http://schemas.openxmlformats.org/officeDocument/2006/relationships/diagramLayout" Target="../diagrams/layout26.xml"/><Relationship Id="rId30" Type="http://schemas.microsoft.com/office/2007/relationships/diagramDrawing" Target="../diagrams/drawing26.xml"/><Relationship Id="rId35" Type="http://schemas.microsoft.com/office/2007/relationships/diagramDrawing" Target="../diagrams/drawing27.xml"/><Relationship Id="rId8" Type="http://schemas.openxmlformats.org/officeDocument/2006/relationships/diagramQuickStyle" Target="../diagrams/quickStyle22.xml"/><Relationship Id="rId3" Type="http://schemas.openxmlformats.org/officeDocument/2006/relationships/image" Target="../media/image1.png"/><Relationship Id="rId12" Type="http://schemas.openxmlformats.org/officeDocument/2006/relationships/diagramLayout" Target="../diagrams/layout23.xml"/><Relationship Id="rId17" Type="http://schemas.openxmlformats.org/officeDocument/2006/relationships/diagramLayout" Target="../diagrams/layout24.xml"/><Relationship Id="rId25" Type="http://schemas.microsoft.com/office/2007/relationships/diagramDrawing" Target="../diagrams/drawing25.xml"/><Relationship Id="rId33" Type="http://schemas.openxmlformats.org/officeDocument/2006/relationships/diagramQuickStyle" Target="../diagrams/quickStyle27.xml"/><Relationship Id="rId38" Type="http://schemas.openxmlformats.org/officeDocument/2006/relationships/diagramQuickStyle" Target="../diagrams/quickStyle28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diagramColors" Target="../diagrams/colors30.xml"/><Relationship Id="rId18" Type="http://schemas.openxmlformats.org/officeDocument/2006/relationships/diagramColors" Target="../diagrams/colors31.xml"/><Relationship Id="rId26" Type="http://schemas.openxmlformats.org/officeDocument/2006/relationships/diagramLayout" Target="../diagrams/layout33.xml"/><Relationship Id="rId39" Type="http://schemas.microsoft.com/office/2007/relationships/diagramDrawing" Target="../diagrams/drawing35.xml"/><Relationship Id="rId21" Type="http://schemas.openxmlformats.org/officeDocument/2006/relationships/diagramLayout" Target="../diagrams/layout32.xml"/><Relationship Id="rId34" Type="http://schemas.microsoft.com/office/2007/relationships/diagramDrawing" Target="../diagrams/drawing34.xml"/><Relationship Id="rId42" Type="http://schemas.openxmlformats.org/officeDocument/2006/relationships/diagramLayout" Target="../diagrams/layout36.xml"/><Relationship Id="rId47" Type="http://schemas.openxmlformats.org/officeDocument/2006/relationships/diagramLayout" Target="../diagrams/layout37.xml"/><Relationship Id="rId50" Type="http://schemas.microsoft.com/office/2007/relationships/diagramDrawing" Target="../diagrams/drawing37.xml"/><Relationship Id="rId7" Type="http://schemas.openxmlformats.org/officeDocument/2006/relationships/diagramQuickStyle" Target="../diagrams/quickStyle29.xml"/><Relationship Id="rId2" Type="http://schemas.openxmlformats.org/officeDocument/2006/relationships/image" Target="../media/image1.png"/><Relationship Id="rId16" Type="http://schemas.openxmlformats.org/officeDocument/2006/relationships/diagramLayout" Target="../diagrams/layout31.xml"/><Relationship Id="rId29" Type="http://schemas.microsoft.com/office/2007/relationships/diagramDrawing" Target="../diagrams/drawing33.xml"/><Relationship Id="rId11" Type="http://schemas.openxmlformats.org/officeDocument/2006/relationships/diagramLayout" Target="../diagrams/layout30.xml"/><Relationship Id="rId24" Type="http://schemas.microsoft.com/office/2007/relationships/diagramDrawing" Target="../diagrams/drawing32.xml"/><Relationship Id="rId32" Type="http://schemas.openxmlformats.org/officeDocument/2006/relationships/diagramQuickStyle" Target="../diagrams/quickStyle34.xml"/><Relationship Id="rId37" Type="http://schemas.openxmlformats.org/officeDocument/2006/relationships/diagramQuickStyle" Target="../diagrams/quickStyle35.xml"/><Relationship Id="rId40" Type="http://schemas.openxmlformats.org/officeDocument/2006/relationships/image" Target="../media/image26.png"/><Relationship Id="rId45" Type="http://schemas.microsoft.com/office/2007/relationships/diagramDrawing" Target="../diagrams/drawing36.xml"/><Relationship Id="rId5" Type="http://schemas.openxmlformats.org/officeDocument/2006/relationships/diagramData" Target="../diagrams/data29.xml"/><Relationship Id="rId15" Type="http://schemas.openxmlformats.org/officeDocument/2006/relationships/diagramData" Target="../diagrams/data31.xml"/><Relationship Id="rId23" Type="http://schemas.openxmlformats.org/officeDocument/2006/relationships/diagramColors" Target="../diagrams/colors32.xml"/><Relationship Id="rId28" Type="http://schemas.openxmlformats.org/officeDocument/2006/relationships/diagramColors" Target="../diagrams/colors33.xml"/><Relationship Id="rId36" Type="http://schemas.openxmlformats.org/officeDocument/2006/relationships/diagramLayout" Target="../diagrams/layout35.xml"/><Relationship Id="rId49" Type="http://schemas.openxmlformats.org/officeDocument/2006/relationships/diagramColors" Target="../diagrams/colors37.xml"/><Relationship Id="rId10" Type="http://schemas.openxmlformats.org/officeDocument/2006/relationships/diagramData" Target="../diagrams/data30.xml"/><Relationship Id="rId19" Type="http://schemas.microsoft.com/office/2007/relationships/diagramDrawing" Target="../diagrams/drawing31.xml"/><Relationship Id="rId31" Type="http://schemas.openxmlformats.org/officeDocument/2006/relationships/diagramLayout" Target="../diagrams/layout34.xml"/><Relationship Id="rId44" Type="http://schemas.openxmlformats.org/officeDocument/2006/relationships/diagramColors" Target="../diagrams/colors36.xml"/><Relationship Id="rId4" Type="http://schemas.microsoft.com/office/2007/relationships/hdphoto" Target="../media/hdphoto1.wdp"/><Relationship Id="rId9" Type="http://schemas.microsoft.com/office/2007/relationships/diagramDrawing" Target="../diagrams/drawing29.xml"/><Relationship Id="rId14" Type="http://schemas.microsoft.com/office/2007/relationships/diagramDrawing" Target="../diagrams/drawing30.xml"/><Relationship Id="rId22" Type="http://schemas.openxmlformats.org/officeDocument/2006/relationships/diagramQuickStyle" Target="../diagrams/quickStyle32.xml"/><Relationship Id="rId27" Type="http://schemas.openxmlformats.org/officeDocument/2006/relationships/diagramQuickStyle" Target="../diagrams/quickStyle33.xml"/><Relationship Id="rId30" Type="http://schemas.openxmlformats.org/officeDocument/2006/relationships/diagramData" Target="../diagrams/data34.xml"/><Relationship Id="rId35" Type="http://schemas.openxmlformats.org/officeDocument/2006/relationships/diagramData" Target="../diagrams/data35.xml"/><Relationship Id="rId43" Type="http://schemas.openxmlformats.org/officeDocument/2006/relationships/diagramQuickStyle" Target="../diagrams/quickStyle36.xml"/><Relationship Id="rId48" Type="http://schemas.openxmlformats.org/officeDocument/2006/relationships/diagramQuickStyle" Target="../diagrams/quickStyle37.xml"/><Relationship Id="rId8" Type="http://schemas.openxmlformats.org/officeDocument/2006/relationships/diagramColors" Target="../diagrams/colors29.xml"/><Relationship Id="rId3" Type="http://schemas.openxmlformats.org/officeDocument/2006/relationships/image" Target="../media/image2.png"/><Relationship Id="rId12" Type="http://schemas.openxmlformats.org/officeDocument/2006/relationships/diagramQuickStyle" Target="../diagrams/quickStyle30.xml"/><Relationship Id="rId17" Type="http://schemas.openxmlformats.org/officeDocument/2006/relationships/diagramQuickStyle" Target="../diagrams/quickStyle31.xml"/><Relationship Id="rId25" Type="http://schemas.openxmlformats.org/officeDocument/2006/relationships/diagramData" Target="../diagrams/data33.xml"/><Relationship Id="rId33" Type="http://schemas.openxmlformats.org/officeDocument/2006/relationships/diagramColors" Target="../diagrams/colors34.xml"/><Relationship Id="rId38" Type="http://schemas.openxmlformats.org/officeDocument/2006/relationships/diagramColors" Target="../diagrams/colors35.xml"/><Relationship Id="rId46" Type="http://schemas.openxmlformats.org/officeDocument/2006/relationships/diagramData" Target="../diagrams/data37.xml"/><Relationship Id="rId20" Type="http://schemas.openxmlformats.org/officeDocument/2006/relationships/diagramData" Target="../diagrams/data32.xml"/><Relationship Id="rId41" Type="http://schemas.openxmlformats.org/officeDocument/2006/relationships/diagramData" Target="../diagrams/data36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DE524F2-C7AF-4466-BA99-09C19DE0D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network of lines and dots&#10;&#10;AI-generated content may be incorrect.">
            <a:extLst>
              <a:ext uri="{FF2B5EF4-FFF2-40B4-BE49-F238E27FC236}">
                <a16:creationId xmlns:a16="http://schemas.microsoft.com/office/drawing/2014/main" id="{CD996199-C587-F837-F98F-6581DDBBC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" r="-1" b="-1"/>
          <a:stretch>
            <a:fillRect/>
          </a:stretch>
        </p:blipFill>
        <p:spPr>
          <a:xfrm>
            <a:off x="20" y="-3"/>
            <a:ext cx="12191979" cy="6858004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04E317E-14BB-4200-84F3-2064B4C97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3854" y="1544347"/>
            <a:ext cx="4676439" cy="5313651"/>
          </a:xfrm>
          <a:custGeom>
            <a:avLst/>
            <a:gdLst>
              <a:gd name="connsiteX0" fmla="*/ 6846874 w 6846874"/>
              <a:gd name="connsiteY0" fmla="*/ 3021586 h 3021586"/>
              <a:gd name="connsiteX1" fmla="*/ 0 w 6846874"/>
              <a:gd name="connsiteY1" fmla="*/ 3021585 h 3021586"/>
              <a:gd name="connsiteX2" fmla="*/ 3399286 w 6846874"/>
              <a:gd name="connsiteY2" fmla="*/ 0 h 3021586"/>
              <a:gd name="connsiteX0" fmla="*/ 6846874 w 6846874"/>
              <a:gd name="connsiteY0" fmla="*/ 3016405 h 3016405"/>
              <a:gd name="connsiteX1" fmla="*/ 0 w 6846874"/>
              <a:gd name="connsiteY1" fmla="*/ 3016404 h 3016405"/>
              <a:gd name="connsiteX2" fmla="*/ 3425190 w 6846874"/>
              <a:gd name="connsiteY2" fmla="*/ 0 h 3016405"/>
              <a:gd name="connsiteX3" fmla="*/ 6846874 w 6846874"/>
              <a:gd name="connsiteY3" fmla="*/ 3016405 h 3016405"/>
              <a:gd name="connsiteX0" fmla="*/ 6846874 w 6846874"/>
              <a:gd name="connsiteY0" fmla="*/ 3055286 h 3055286"/>
              <a:gd name="connsiteX1" fmla="*/ 0 w 6846874"/>
              <a:gd name="connsiteY1" fmla="*/ 3055285 h 3055286"/>
              <a:gd name="connsiteX2" fmla="*/ 3425190 w 6846874"/>
              <a:gd name="connsiteY2" fmla="*/ 0 h 3055286"/>
              <a:gd name="connsiteX3" fmla="*/ 6846874 w 6846874"/>
              <a:gd name="connsiteY3" fmla="*/ 3055286 h 3055286"/>
              <a:gd name="connsiteX0" fmla="*/ 6846874 w 6846874"/>
              <a:gd name="connsiteY0" fmla="*/ 5422604 h 5422604"/>
              <a:gd name="connsiteX1" fmla="*/ 0 w 6846874"/>
              <a:gd name="connsiteY1" fmla="*/ 5422603 h 5422604"/>
              <a:gd name="connsiteX2" fmla="*/ 6839561 w 6846874"/>
              <a:gd name="connsiteY2" fmla="*/ 0 h 5422604"/>
              <a:gd name="connsiteX3" fmla="*/ 6846874 w 6846874"/>
              <a:gd name="connsiteY3" fmla="*/ 5422604 h 542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6874" h="5422604">
                <a:moveTo>
                  <a:pt x="6846874" y="5422604"/>
                </a:moveTo>
                <a:lnTo>
                  <a:pt x="0" y="5422603"/>
                </a:lnTo>
                <a:lnTo>
                  <a:pt x="6839561" y="0"/>
                </a:lnTo>
                <a:cubicBezTo>
                  <a:pt x="6841999" y="1807535"/>
                  <a:pt x="6844436" y="3615069"/>
                  <a:pt x="6846874" y="5422604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DF94A24-8152-43C5-86F3-5CC95D809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!!Title 1">
            <a:extLst>
              <a:ext uri="{FF2B5EF4-FFF2-40B4-BE49-F238E27FC236}">
                <a16:creationId xmlns:a16="http://schemas.microsoft.com/office/drawing/2014/main" id="{672DD94A-3A6D-2A5D-92B3-3B363553E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101"/>
            <a:ext cx="4953000" cy="2247899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dirty="0">
                <a:solidFill>
                  <a:srgbClr val="FFFFFF"/>
                </a:solidFill>
              </a:rPr>
              <a:t>ITI Examination System Project</a:t>
            </a:r>
          </a:p>
        </p:txBody>
      </p:sp>
      <p:pic>
        <p:nvPicPr>
          <p:cNvPr id="16" name="Picture 4" descr="A logo with a person in the middle&#10;&#10;AI-generated content may be incorrect.">
            <a:extLst>
              <a:ext uri="{FF2B5EF4-FFF2-40B4-BE49-F238E27FC236}">
                <a16:creationId xmlns:a16="http://schemas.microsoft.com/office/drawing/2014/main" id="{566B3D2B-16A6-30F1-1411-8F2DBD82C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80" b="91932" l="10000" r="90000">
                        <a14:foregroundMark x1="36304" y1="56724" x2="34130" y2="80929"/>
                        <a14:foregroundMark x1="46196" y1="71638" x2="43696" y2="91932"/>
                        <a14:foregroundMark x1="25652" y1="12958" x2="24565" y2="144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72" r="50131"/>
          <a:stretch>
            <a:fillRect/>
          </a:stretch>
        </p:blipFill>
        <p:spPr>
          <a:xfrm>
            <a:off x="10043160" y="3722414"/>
            <a:ext cx="2011680" cy="3135584"/>
          </a:xfrm>
          <a:prstGeom prst="rect">
            <a:avLst/>
          </a:prstGeom>
        </p:spPr>
      </p:pic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446DE820-F3BF-A371-F40E-ECE7A5EF77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8207313"/>
              </p:ext>
            </p:extLst>
          </p:nvPr>
        </p:nvGraphicFramePr>
        <p:xfrm>
          <a:off x="-882357" y="7300159"/>
          <a:ext cx="21725988" cy="6023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3" name="!!Title 2">
            <a:extLst>
              <a:ext uri="{FF2B5EF4-FFF2-40B4-BE49-F238E27FC236}">
                <a16:creationId xmlns:a16="http://schemas.microsoft.com/office/drawing/2014/main" id="{D9D9B11D-3484-6B76-55E9-727D20AA1605}"/>
              </a:ext>
            </a:extLst>
          </p:cNvPr>
          <p:cNvSpPr txBox="1">
            <a:spLocks/>
          </p:cNvSpPr>
          <p:nvPr/>
        </p:nvSpPr>
        <p:spPr>
          <a:xfrm>
            <a:off x="533400" y="-2232251"/>
            <a:ext cx="10515600" cy="9733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Aharoni" panose="020F0502020204030204" pitchFamily="2" charset="-79"/>
              </a:rPr>
              <a:t>Meat Our Team </a:t>
            </a:r>
          </a:p>
        </p:txBody>
      </p:sp>
    </p:spTree>
    <p:extLst>
      <p:ext uri="{BB962C8B-B14F-4D97-AF65-F5344CB8AC3E}">
        <p14:creationId xmlns:p14="http://schemas.microsoft.com/office/powerpoint/2010/main" val="1752645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538B1-FC9B-3C19-E00D-FC022D5B4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network of lines and dots&#10;&#10;AI-generated content may be incorrect.">
            <a:extLst>
              <a:ext uri="{FF2B5EF4-FFF2-40B4-BE49-F238E27FC236}">
                <a16:creationId xmlns:a16="http://schemas.microsoft.com/office/drawing/2014/main" id="{5E06387E-886D-90B1-D81F-A880B325D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" r="-1" b="-1"/>
          <a:stretch>
            <a:fillRect/>
          </a:stretch>
        </p:blipFill>
        <p:spPr>
          <a:xfrm>
            <a:off x="0" y="-50830"/>
            <a:ext cx="12191979" cy="6908830"/>
          </a:xfrm>
          <a:prstGeom prst="rect">
            <a:avLst/>
          </a:prstGeom>
        </p:spPr>
      </p:pic>
      <p:pic>
        <p:nvPicPr>
          <p:cNvPr id="5" name="Picture 4" descr="A logo with a person in the middle&#10;&#10;AI-generated content may be incorrect.">
            <a:extLst>
              <a:ext uri="{FF2B5EF4-FFF2-40B4-BE49-F238E27FC236}">
                <a16:creationId xmlns:a16="http://schemas.microsoft.com/office/drawing/2014/main" id="{93029690-0E68-C1B8-866C-219E4A92A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80" b="91932" l="10000" r="90000">
                        <a14:foregroundMark x1="36304" y1="56724" x2="34130" y2="80929"/>
                        <a14:foregroundMark x1="46196" y1="71638" x2="43696" y2="91932"/>
                        <a14:foregroundMark x1="25652" y1="12958" x2="24565" y2="144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72" r="50131"/>
          <a:stretch>
            <a:fillRect/>
          </a:stretch>
        </p:blipFill>
        <p:spPr>
          <a:xfrm>
            <a:off x="32156" y="20900"/>
            <a:ext cx="699212" cy="1089854"/>
          </a:xfrm>
          <a:prstGeom prst="rect">
            <a:avLst/>
          </a:prstGeom>
        </p:spPr>
      </p:pic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FBCFD027-DF5F-5525-2D3E-42766D12EB03}"/>
              </a:ext>
            </a:extLst>
          </p:cNvPr>
          <p:cNvGraphicFramePr/>
          <p:nvPr/>
        </p:nvGraphicFramePr>
        <p:xfrm>
          <a:off x="763524" y="-63042"/>
          <a:ext cx="8664455" cy="1089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70D5FA8-A8C0-7443-0C1D-48826B5BBB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4069093"/>
              </p:ext>
            </p:extLst>
          </p:nvPr>
        </p:nvGraphicFramePr>
        <p:xfrm>
          <a:off x="9330856" y="7394748"/>
          <a:ext cx="2861123" cy="2707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FE33A25-E9B1-7A5F-2B2A-3C71ABA60E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0096816"/>
              </p:ext>
            </p:extLst>
          </p:nvPr>
        </p:nvGraphicFramePr>
        <p:xfrm>
          <a:off x="-5838395" y="-1758462"/>
          <a:ext cx="4988560" cy="98971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51BA1B5-6914-1B34-2497-7E1530B1D1E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7586030">
            <a:off x="14347406" y="20900"/>
            <a:ext cx="7111028" cy="547753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D6BCDCC-6692-4EB7-FB5B-F6A16D45F1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2015857"/>
              </p:ext>
            </p:extLst>
          </p:nvPr>
        </p:nvGraphicFramePr>
        <p:xfrm>
          <a:off x="8704308" y="-141323"/>
          <a:ext cx="4044171" cy="14142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1" r:lo="rId22" r:qs="rId23" r:cs="rId24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5DBF3EE-5E03-88CA-A576-C08B1CCCBE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3087313"/>
              </p:ext>
            </p:extLst>
          </p:nvPr>
        </p:nvGraphicFramePr>
        <p:xfrm>
          <a:off x="32155" y="1182484"/>
          <a:ext cx="12191979" cy="5429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6" r:lo="rId27" r:qs="rId28" r:cs="rId29"/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16A433CC-FA42-38F4-759F-6288DEA98A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3646511"/>
              </p:ext>
            </p:extLst>
          </p:nvPr>
        </p:nvGraphicFramePr>
        <p:xfrm>
          <a:off x="731368" y="-1421270"/>
          <a:ext cx="9373924" cy="10898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1" r:lo="rId32" r:qs="rId33" r:cs="rId34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282B4843-F080-076B-4C61-93042415AF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8330676"/>
              </p:ext>
            </p:extLst>
          </p:nvPr>
        </p:nvGraphicFramePr>
        <p:xfrm>
          <a:off x="-2620789" y="8721969"/>
          <a:ext cx="10709712" cy="5186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6" r:lo="rId37" r:qs="rId38" r:cs="rId39"/>
          </a:graphicData>
        </a:graphic>
      </p:graphicFrame>
    </p:spTree>
    <p:extLst>
      <p:ext uri="{BB962C8B-B14F-4D97-AF65-F5344CB8AC3E}">
        <p14:creationId xmlns:p14="http://schemas.microsoft.com/office/powerpoint/2010/main" val="30107140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21C43-12BF-1D6B-11B7-511C46D8C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network of lines and dots&#10;&#10;AI-generated content may be incorrect.">
            <a:extLst>
              <a:ext uri="{FF2B5EF4-FFF2-40B4-BE49-F238E27FC236}">
                <a16:creationId xmlns:a16="http://schemas.microsoft.com/office/drawing/2014/main" id="{70424959-802D-9B11-D2DB-20F2B5F67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" r="-1" b="-1"/>
          <a:stretch>
            <a:fillRect/>
          </a:stretch>
        </p:blipFill>
        <p:spPr>
          <a:xfrm>
            <a:off x="-32135" y="-50830"/>
            <a:ext cx="12191979" cy="6908830"/>
          </a:xfrm>
          <a:prstGeom prst="rect">
            <a:avLst/>
          </a:prstGeom>
        </p:spPr>
      </p:pic>
      <p:pic>
        <p:nvPicPr>
          <p:cNvPr id="5" name="Picture 4" descr="A logo with a person in the middle&#10;&#10;AI-generated content may be incorrect.">
            <a:extLst>
              <a:ext uri="{FF2B5EF4-FFF2-40B4-BE49-F238E27FC236}">
                <a16:creationId xmlns:a16="http://schemas.microsoft.com/office/drawing/2014/main" id="{A3982597-6A55-2090-3089-C5620C0A8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80" b="91932" l="10000" r="90000">
                        <a14:foregroundMark x1="36304" y1="56724" x2="34130" y2="80929"/>
                        <a14:foregroundMark x1="46196" y1="71638" x2="43696" y2="91932"/>
                        <a14:foregroundMark x1="25652" y1="12958" x2="24565" y2="144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72" r="50131"/>
          <a:stretch>
            <a:fillRect/>
          </a:stretch>
        </p:blipFill>
        <p:spPr>
          <a:xfrm>
            <a:off x="32156" y="20900"/>
            <a:ext cx="699212" cy="1089854"/>
          </a:xfrm>
          <a:prstGeom prst="rect">
            <a:avLst/>
          </a:prstGeom>
        </p:spPr>
      </p:pic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876F598F-953F-4369-0F97-0CB5AF0338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1882095"/>
              </p:ext>
            </p:extLst>
          </p:nvPr>
        </p:nvGraphicFramePr>
        <p:xfrm>
          <a:off x="200817" y="8169575"/>
          <a:ext cx="8664455" cy="1089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1423D08-904A-A9A1-4382-E9371494AB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8990558"/>
              </p:ext>
            </p:extLst>
          </p:nvPr>
        </p:nvGraphicFramePr>
        <p:xfrm>
          <a:off x="8610523" y="7845129"/>
          <a:ext cx="4044171" cy="14142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9294A44-060F-5D93-3EC2-6AF9FB34F0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2256483"/>
              </p:ext>
            </p:extLst>
          </p:nvPr>
        </p:nvGraphicFramePr>
        <p:xfrm>
          <a:off x="-12534983" y="1709255"/>
          <a:ext cx="12191979" cy="5429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72127035-A07D-820D-CF6B-48DDEE3D1C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5140594"/>
              </p:ext>
            </p:extLst>
          </p:nvPr>
        </p:nvGraphicFramePr>
        <p:xfrm>
          <a:off x="1074372" y="20900"/>
          <a:ext cx="9373924" cy="10898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922E249-FF39-FAD3-7A1E-D6274099D1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1072764"/>
              </p:ext>
            </p:extLst>
          </p:nvPr>
        </p:nvGraphicFramePr>
        <p:xfrm>
          <a:off x="638226" y="1110754"/>
          <a:ext cx="10851256" cy="5614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5" r:lo="rId26" r:qs="rId27" r:cs="rId28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7373BBE-9D17-153C-B834-838E60696D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1754911"/>
              </p:ext>
            </p:extLst>
          </p:nvPr>
        </p:nvGraphicFramePr>
        <p:xfrm>
          <a:off x="-4121364" y="-111832"/>
          <a:ext cx="2074104" cy="1355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0" r:lo="rId31" r:qs="rId32" r:cs="rId33"/>
          </a:graphicData>
        </a:graphic>
      </p:graphicFrame>
    </p:spTree>
    <p:extLst>
      <p:ext uri="{BB962C8B-B14F-4D97-AF65-F5344CB8AC3E}">
        <p14:creationId xmlns:p14="http://schemas.microsoft.com/office/powerpoint/2010/main" val="21683097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BDBD6-6F86-56F7-05D5-50861BECB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network of lines and dots&#10;&#10;AI-generated content may be incorrect.">
            <a:extLst>
              <a:ext uri="{FF2B5EF4-FFF2-40B4-BE49-F238E27FC236}">
                <a16:creationId xmlns:a16="http://schemas.microsoft.com/office/drawing/2014/main" id="{B3AEA0B6-017B-3138-15E9-382D5D40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" r="-1" b="-1"/>
          <a:stretch>
            <a:fillRect/>
          </a:stretch>
        </p:blipFill>
        <p:spPr>
          <a:xfrm>
            <a:off x="-32135" y="-50830"/>
            <a:ext cx="12191979" cy="6908830"/>
          </a:xfrm>
          <a:prstGeom prst="rect">
            <a:avLst/>
          </a:prstGeom>
        </p:spPr>
      </p:pic>
      <p:pic>
        <p:nvPicPr>
          <p:cNvPr id="5" name="Picture 4" descr="A logo with a person in the middle&#10;&#10;AI-generated content may be incorrect.">
            <a:extLst>
              <a:ext uri="{FF2B5EF4-FFF2-40B4-BE49-F238E27FC236}">
                <a16:creationId xmlns:a16="http://schemas.microsoft.com/office/drawing/2014/main" id="{14701B69-D296-2853-3A90-B3CA95EEE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80" b="91932" l="10000" r="90000">
                        <a14:foregroundMark x1="36304" y1="56724" x2="34130" y2="80929"/>
                        <a14:foregroundMark x1="46196" y1="71638" x2="43696" y2="91932"/>
                        <a14:foregroundMark x1="25652" y1="12958" x2="24565" y2="144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72" r="50131"/>
          <a:stretch>
            <a:fillRect/>
          </a:stretch>
        </p:blipFill>
        <p:spPr>
          <a:xfrm>
            <a:off x="32156" y="20900"/>
            <a:ext cx="699212" cy="1089854"/>
          </a:xfrm>
          <a:prstGeom prst="rect">
            <a:avLst/>
          </a:prstGeom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795C5525-BEC0-16EF-5F22-0F9E3251B225}"/>
              </a:ext>
            </a:extLst>
          </p:cNvPr>
          <p:cNvGraphicFramePr/>
          <p:nvPr/>
        </p:nvGraphicFramePr>
        <p:xfrm>
          <a:off x="1074372" y="20900"/>
          <a:ext cx="9373924" cy="10898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468C046-BA46-7D3A-5057-214CC0821D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3274344"/>
              </p:ext>
            </p:extLst>
          </p:nvPr>
        </p:nvGraphicFramePr>
        <p:xfrm>
          <a:off x="-2831804" y="7652231"/>
          <a:ext cx="10851256" cy="5614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9" name="!!Add-in 8" title="Microsoft Power BI">
                <a:extLst>
                  <a:ext uri="{FF2B5EF4-FFF2-40B4-BE49-F238E27FC236}">
                    <a16:creationId xmlns:a16="http://schemas.microsoft.com/office/drawing/2014/main" id="{5C08A8A8-7A01-CAB7-055D-5AF2252A55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2295938"/>
                  </p:ext>
                </p:extLst>
              </p:nvPr>
            </p:nvGraphicFramePr>
            <p:xfrm>
              <a:off x="2593824" y="1110754"/>
              <a:ext cx="9525000" cy="5715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15"/>
              </a:graphicData>
            </a:graphic>
          </p:graphicFrame>
        </mc:Choice>
        <mc:Fallback>
          <p:pic>
            <p:nvPicPr>
              <p:cNvPr id="9" name="!!Add-in 8" title="Microsoft Power BI">
                <a:extLst>
                  <a:ext uri="{FF2B5EF4-FFF2-40B4-BE49-F238E27FC236}">
                    <a16:creationId xmlns:a16="http://schemas.microsoft.com/office/drawing/2014/main" id="{5C08A8A8-7A01-CAB7-055D-5AF2252A55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593824" y="1110754"/>
                <a:ext cx="9525000" cy="5715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64B017E8-E30F-9589-B7C4-4C3F3D43A6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1150104"/>
              </p:ext>
            </p:extLst>
          </p:nvPr>
        </p:nvGraphicFramePr>
        <p:xfrm>
          <a:off x="319758" y="3029952"/>
          <a:ext cx="2074104" cy="1355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F4AE3B7-1B5B-AD0F-3BA1-EAE304E949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5558158"/>
              </p:ext>
            </p:extLst>
          </p:nvPr>
        </p:nvGraphicFramePr>
        <p:xfrm>
          <a:off x="-204683" y="-2097285"/>
          <a:ext cx="8664455" cy="1089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grpSp>
        <p:nvGrpSpPr>
          <p:cNvPr id="3" name="Diagram group">
            <a:extLst>
              <a:ext uri="{FF2B5EF4-FFF2-40B4-BE49-F238E27FC236}">
                <a16:creationId xmlns:a16="http://schemas.microsoft.com/office/drawing/2014/main" id="{FE313B04-DB8D-0A10-88EE-6F2A6CBB1CE6}"/>
              </a:ext>
            </a:extLst>
          </p:cNvPr>
          <p:cNvGrpSpPr/>
          <p:nvPr/>
        </p:nvGrpSpPr>
        <p:grpSpPr>
          <a:xfrm>
            <a:off x="-4224162" y="3707611"/>
            <a:ext cx="2658989" cy="1037052"/>
            <a:chOff x="0" y="0"/>
            <a:chExt cx="2074104" cy="1037052"/>
          </a:xfrm>
          <a:scene3d>
            <a:camera prst="obliqueTopLeft"/>
            <a:lightRig rig="threePt" dir="t"/>
          </a:scene3d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AE61E7C-54BA-3B11-7631-E35C19E496A3}"/>
                </a:ext>
              </a:extLst>
            </p:cNvPr>
            <p:cNvGrpSpPr/>
            <p:nvPr/>
          </p:nvGrpSpPr>
          <p:grpSpPr>
            <a:xfrm>
              <a:off x="0" y="0"/>
              <a:ext cx="2074104" cy="1037052"/>
              <a:chOff x="0" y="0"/>
              <a:chExt cx="2074104" cy="1037052"/>
            </a:xfrm>
            <a:scene3d>
              <a:camera prst="obliqueTopLeft"/>
              <a:lightRig rig="threePt" dir="t"/>
            </a:scene3d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E883DDE4-D8CF-39B0-AD01-5715B0BA80D2}"/>
                  </a:ext>
                </a:extLst>
              </p:cNvPr>
              <p:cNvSpPr/>
              <p:nvPr/>
            </p:nvSpPr>
            <p:spPr>
              <a:xfrm>
                <a:off x="0" y="0"/>
                <a:ext cx="2074104" cy="1037052"/>
              </a:xfrm>
              <a:prstGeom prst="roundRect">
                <a:avLst>
                  <a:gd name="adj" fmla="val 10000"/>
                </a:avLst>
              </a:prstGeom>
              <a:sp3d>
                <a:bevelT/>
              </a:sp3d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Rectangle: Rounded Corners 4">
                <a:extLst>
                  <a:ext uri="{FF2B5EF4-FFF2-40B4-BE49-F238E27FC236}">
                    <a16:creationId xmlns:a16="http://schemas.microsoft.com/office/drawing/2014/main" id="{0E6482CE-6B47-5707-6F15-F0F8A0FA5ED8}"/>
                  </a:ext>
                </a:extLst>
              </p:cNvPr>
              <p:cNvSpPr txBox="1"/>
              <p:nvPr/>
            </p:nvSpPr>
            <p:spPr>
              <a:xfrm>
                <a:off x="30374" y="30374"/>
                <a:ext cx="2013356" cy="976304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60960" rIns="91440" bIns="60960" numCol="1" spcCol="1270" anchor="ctr" anchorCtr="0">
                <a:noAutofit/>
              </a:bodyPr>
              <a:lstStyle/>
              <a:p>
                <a:pPr marL="0" lvl="0" indent="0" algn="ctr" defTabSz="2133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4800" kern="1200" dirty="0"/>
                  <a:t>Tableau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82427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5EFBB-18FE-3167-7F7F-9241E0644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network of lines and dots&#10;&#10;AI-generated content may be incorrect.">
            <a:extLst>
              <a:ext uri="{FF2B5EF4-FFF2-40B4-BE49-F238E27FC236}">
                <a16:creationId xmlns:a16="http://schemas.microsoft.com/office/drawing/2014/main" id="{F6E0F6D9-36E4-C3F4-0284-D00214741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" r="-1" b="-1"/>
          <a:stretch>
            <a:fillRect/>
          </a:stretch>
        </p:blipFill>
        <p:spPr>
          <a:xfrm>
            <a:off x="21" y="0"/>
            <a:ext cx="12191979" cy="6908830"/>
          </a:xfrm>
          <a:prstGeom prst="rect">
            <a:avLst/>
          </a:prstGeom>
        </p:spPr>
      </p:pic>
      <p:pic>
        <p:nvPicPr>
          <p:cNvPr id="5" name="Picture 4" descr="A logo with a person in the middle&#10;&#10;AI-generated content may be incorrect.">
            <a:extLst>
              <a:ext uri="{FF2B5EF4-FFF2-40B4-BE49-F238E27FC236}">
                <a16:creationId xmlns:a16="http://schemas.microsoft.com/office/drawing/2014/main" id="{81CFC778-DF65-816E-1590-1977684A2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80" b="91932" l="10000" r="90000">
                        <a14:foregroundMark x1="36304" y1="56724" x2="34130" y2="80929"/>
                        <a14:foregroundMark x1="46196" y1="71638" x2="43696" y2="91932"/>
                        <a14:foregroundMark x1="25652" y1="12958" x2="24565" y2="144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72" r="50131"/>
          <a:stretch>
            <a:fillRect/>
          </a:stretch>
        </p:blipFill>
        <p:spPr>
          <a:xfrm>
            <a:off x="32156" y="20900"/>
            <a:ext cx="699212" cy="1089854"/>
          </a:xfrm>
          <a:prstGeom prst="rect">
            <a:avLst/>
          </a:prstGeom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2903AD17-EA7B-CD70-AB74-BFC13533A5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5162753"/>
              </p:ext>
            </p:extLst>
          </p:nvPr>
        </p:nvGraphicFramePr>
        <p:xfrm>
          <a:off x="1660526" y="10494453"/>
          <a:ext cx="9373924" cy="10898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2E570D88-742B-82FA-A9CC-08BC472B2C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1988680"/>
              </p:ext>
            </p:extLst>
          </p:nvPr>
        </p:nvGraphicFramePr>
        <p:xfrm>
          <a:off x="37320" y="9899675"/>
          <a:ext cx="2074104" cy="1355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8D9A352-10EE-D36D-9184-C825F5B733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232539"/>
              </p:ext>
            </p:extLst>
          </p:nvPr>
        </p:nvGraphicFramePr>
        <p:xfrm>
          <a:off x="763524" y="-63042"/>
          <a:ext cx="8664455" cy="1089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grpSp>
        <p:nvGrpSpPr>
          <p:cNvPr id="3" name="Diagram group">
            <a:extLst>
              <a:ext uri="{FF2B5EF4-FFF2-40B4-BE49-F238E27FC236}">
                <a16:creationId xmlns:a16="http://schemas.microsoft.com/office/drawing/2014/main" id="{B1C05881-BE28-B9C9-0D05-0257F6BF6881}"/>
              </a:ext>
            </a:extLst>
          </p:cNvPr>
          <p:cNvGrpSpPr/>
          <p:nvPr/>
        </p:nvGrpSpPr>
        <p:grpSpPr>
          <a:xfrm>
            <a:off x="129218" y="3064547"/>
            <a:ext cx="2658989" cy="1037052"/>
            <a:chOff x="0" y="0"/>
            <a:chExt cx="2074104" cy="1037052"/>
          </a:xfrm>
          <a:scene3d>
            <a:camera prst="obliqueTopLeft"/>
            <a:lightRig rig="threePt" dir="t"/>
          </a:scene3d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8FD1577-3028-F582-B86A-54612BD4C3D8}"/>
                </a:ext>
              </a:extLst>
            </p:cNvPr>
            <p:cNvGrpSpPr/>
            <p:nvPr/>
          </p:nvGrpSpPr>
          <p:grpSpPr>
            <a:xfrm>
              <a:off x="0" y="0"/>
              <a:ext cx="2074104" cy="1037052"/>
              <a:chOff x="0" y="0"/>
              <a:chExt cx="2074104" cy="1037052"/>
            </a:xfrm>
            <a:scene3d>
              <a:camera prst="obliqueTopLeft"/>
              <a:lightRig rig="threePt" dir="t"/>
            </a:scene3d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F9D2509-4EF9-5E6D-413F-6EDC400C952B}"/>
                  </a:ext>
                </a:extLst>
              </p:cNvPr>
              <p:cNvSpPr/>
              <p:nvPr/>
            </p:nvSpPr>
            <p:spPr>
              <a:xfrm>
                <a:off x="0" y="0"/>
                <a:ext cx="2074104" cy="1037052"/>
              </a:xfrm>
              <a:prstGeom prst="roundRect">
                <a:avLst>
                  <a:gd name="adj" fmla="val 10000"/>
                </a:avLst>
              </a:prstGeom>
              <a:sp3d>
                <a:bevelT/>
              </a:sp3d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Rectangle: Rounded Corners 4">
                <a:extLst>
                  <a:ext uri="{FF2B5EF4-FFF2-40B4-BE49-F238E27FC236}">
                    <a16:creationId xmlns:a16="http://schemas.microsoft.com/office/drawing/2014/main" id="{E5717CC5-B035-5F86-AFE1-5A6BDF569A04}"/>
                  </a:ext>
                </a:extLst>
              </p:cNvPr>
              <p:cNvSpPr txBox="1"/>
              <p:nvPr/>
            </p:nvSpPr>
            <p:spPr>
              <a:xfrm>
                <a:off x="30374" y="30374"/>
                <a:ext cx="2013356" cy="976304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60960" rIns="91440" bIns="60960" numCol="1" spcCol="1270" anchor="ctr" anchorCtr="0">
                <a:noAutofit/>
              </a:bodyPr>
              <a:lstStyle/>
              <a:p>
                <a:pPr marL="0" lvl="0" indent="0" algn="ctr" defTabSz="2133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4800" kern="1200" dirty="0"/>
                  <a:t>Tableau</a:t>
                </a:r>
              </a:p>
            </p:txBody>
          </p:sp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3C24B85-993E-3FE6-FB71-6380C88EB6C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28959" y="1197912"/>
            <a:ext cx="8870970" cy="55398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3095EF-97F4-1E9A-94F7-1CA753D0F2C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028960" y="1177502"/>
            <a:ext cx="8870970" cy="5560228"/>
          </a:xfrm>
          <a:prstGeom prst="rect">
            <a:avLst/>
          </a:prstGeom>
        </p:spPr>
      </p:pic>
      <p:grpSp>
        <p:nvGrpSpPr>
          <p:cNvPr id="16" name="Diagram group">
            <a:extLst>
              <a:ext uri="{FF2B5EF4-FFF2-40B4-BE49-F238E27FC236}">
                <a16:creationId xmlns:a16="http://schemas.microsoft.com/office/drawing/2014/main" id="{66799484-8127-3184-5DF9-82141E4087FE}"/>
              </a:ext>
            </a:extLst>
          </p:cNvPr>
          <p:cNvGrpSpPr/>
          <p:nvPr/>
        </p:nvGrpSpPr>
        <p:grpSpPr>
          <a:xfrm>
            <a:off x="0" y="-1852967"/>
            <a:ext cx="2658989" cy="1037052"/>
            <a:chOff x="0" y="0"/>
            <a:chExt cx="2074104" cy="1037052"/>
          </a:xfrm>
          <a:scene3d>
            <a:camera prst="obliqueTopLeft"/>
            <a:lightRig rig="threePt" dir="t"/>
          </a:scene3d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C615787-93F6-95E6-9C77-4D0BB49D8249}"/>
                </a:ext>
              </a:extLst>
            </p:cNvPr>
            <p:cNvGrpSpPr/>
            <p:nvPr/>
          </p:nvGrpSpPr>
          <p:grpSpPr>
            <a:xfrm>
              <a:off x="0" y="0"/>
              <a:ext cx="2074104" cy="1037052"/>
              <a:chOff x="0" y="0"/>
              <a:chExt cx="2074104" cy="1037052"/>
            </a:xfrm>
            <a:scene3d>
              <a:camera prst="obliqueTopLeft"/>
              <a:lightRig rig="threePt" dir="t"/>
            </a:scene3d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022B996E-2F95-0D0D-C5F3-A0AF3EA10C43}"/>
                  </a:ext>
                </a:extLst>
              </p:cNvPr>
              <p:cNvSpPr/>
              <p:nvPr/>
            </p:nvSpPr>
            <p:spPr>
              <a:xfrm>
                <a:off x="0" y="0"/>
                <a:ext cx="2074104" cy="1037052"/>
              </a:xfrm>
              <a:prstGeom prst="roundRect">
                <a:avLst>
                  <a:gd name="adj" fmla="val 10000"/>
                </a:avLst>
              </a:prstGeom>
              <a:sp3d>
                <a:bevelT/>
              </a:sp3d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Rectangle: Rounded Corners 4">
                <a:extLst>
                  <a:ext uri="{FF2B5EF4-FFF2-40B4-BE49-F238E27FC236}">
                    <a16:creationId xmlns:a16="http://schemas.microsoft.com/office/drawing/2014/main" id="{FF58F661-E9E5-083A-AA59-F84630434F6F}"/>
                  </a:ext>
                </a:extLst>
              </p:cNvPr>
              <p:cNvSpPr txBox="1"/>
              <p:nvPr/>
            </p:nvSpPr>
            <p:spPr>
              <a:xfrm>
                <a:off x="30374" y="30374"/>
                <a:ext cx="2013356" cy="976304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60960" rIns="91440" bIns="60960" numCol="1" spcCol="1270" anchor="ctr" anchorCtr="0">
                <a:noAutofit/>
              </a:bodyPr>
              <a:lstStyle/>
              <a:p>
                <a:pPr marL="0" lvl="0" indent="0" algn="ctr" defTabSz="2133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4800" kern="1200" dirty="0"/>
                  <a:t>Power BI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832996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D1310-589A-6E44-A43F-62A23C28E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network of lines and dots&#10;&#10;AI-generated content may be incorrect.">
            <a:extLst>
              <a:ext uri="{FF2B5EF4-FFF2-40B4-BE49-F238E27FC236}">
                <a16:creationId xmlns:a16="http://schemas.microsoft.com/office/drawing/2014/main" id="{6247831E-9810-66EB-878B-C87DDBCDF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" r="-1" b="-1"/>
          <a:stretch>
            <a:fillRect/>
          </a:stretch>
        </p:blipFill>
        <p:spPr>
          <a:xfrm>
            <a:off x="21" y="0"/>
            <a:ext cx="12191979" cy="6908830"/>
          </a:xfrm>
          <a:prstGeom prst="rect">
            <a:avLst/>
          </a:prstGeom>
        </p:spPr>
      </p:pic>
      <p:pic>
        <p:nvPicPr>
          <p:cNvPr id="5" name="Picture 4" descr="A logo with a person in the middle&#10;&#10;AI-generated content may be incorrect.">
            <a:extLst>
              <a:ext uri="{FF2B5EF4-FFF2-40B4-BE49-F238E27FC236}">
                <a16:creationId xmlns:a16="http://schemas.microsoft.com/office/drawing/2014/main" id="{4C22714C-19CD-1B65-5246-84CB23EEC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80" b="91932" l="10000" r="90000">
                        <a14:foregroundMark x1="36304" y1="56724" x2="34130" y2="80929"/>
                        <a14:foregroundMark x1="46196" y1="71638" x2="43696" y2="91932"/>
                        <a14:foregroundMark x1="25652" y1="12958" x2="24565" y2="144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72" r="50131"/>
          <a:stretch>
            <a:fillRect/>
          </a:stretch>
        </p:blipFill>
        <p:spPr>
          <a:xfrm>
            <a:off x="32156" y="20900"/>
            <a:ext cx="699212" cy="1089854"/>
          </a:xfrm>
          <a:prstGeom prst="rect">
            <a:avLst/>
          </a:prstGeom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16D0128F-2816-FE50-6792-9DA688820810}"/>
              </a:ext>
            </a:extLst>
          </p:cNvPr>
          <p:cNvGraphicFramePr/>
          <p:nvPr/>
        </p:nvGraphicFramePr>
        <p:xfrm>
          <a:off x="1660526" y="10494453"/>
          <a:ext cx="9373924" cy="10898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A6F6F56-A52C-93B1-3F41-8E2B8608C9BD}"/>
              </a:ext>
            </a:extLst>
          </p:cNvPr>
          <p:cNvGraphicFramePr/>
          <p:nvPr/>
        </p:nvGraphicFramePr>
        <p:xfrm>
          <a:off x="37320" y="9899675"/>
          <a:ext cx="2074104" cy="1355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085AB36-5F85-8437-14C9-054DD0FA6B6D}"/>
              </a:ext>
            </a:extLst>
          </p:cNvPr>
          <p:cNvGraphicFramePr/>
          <p:nvPr/>
        </p:nvGraphicFramePr>
        <p:xfrm>
          <a:off x="763524" y="-63042"/>
          <a:ext cx="8664455" cy="1089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grpSp>
        <p:nvGrpSpPr>
          <p:cNvPr id="3" name="Diagram group">
            <a:extLst>
              <a:ext uri="{FF2B5EF4-FFF2-40B4-BE49-F238E27FC236}">
                <a16:creationId xmlns:a16="http://schemas.microsoft.com/office/drawing/2014/main" id="{5345B49E-EA3C-9A8E-3871-6BFF8F110D7F}"/>
              </a:ext>
            </a:extLst>
          </p:cNvPr>
          <p:cNvGrpSpPr/>
          <p:nvPr/>
        </p:nvGrpSpPr>
        <p:grpSpPr>
          <a:xfrm>
            <a:off x="32156" y="8183115"/>
            <a:ext cx="2658989" cy="1037052"/>
            <a:chOff x="0" y="0"/>
            <a:chExt cx="2074104" cy="1037052"/>
          </a:xfrm>
          <a:scene3d>
            <a:camera prst="obliqueTopLeft"/>
            <a:lightRig rig="threePt" dir="t"/>
          </a:scene3d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48A29D9-0B84-BCC9-0262-682DC9E58BA8}"/>
                </a:ext>
              </a:extLst>
            </p:cNvPr>
            <p:cNvGrpSpPr/>
            <p:nvPr/>
          </p:nvGrpSpPr>
          <p:grpSpPr>
            <a:xfrm>
              <a:off x="0" y="0"/>
              <a:ext cx="2074104" cy="1037052"/>
              <a:chOff x="0" y="0"/>
              <a:chExt cx="2074104" cy="1037052"/>
            </a:xfrm>
            <a:scene3d>
              <a:camera prst="obliqueTopLeft"/>
              <a:lightRig rig="threePt" dir="t"/>
            </a:scene3d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2356177-4644-7235-8042-614A84439B29}"/>
                  </a:ext>
                </a:extLst>
              </p:cNvPr>
              <p:cNvSpPr/>
              <p:nvPr/>
            </p:nvSpPr>
            <p:spPr>
              <a:xfrm>
                <a:off x="0" y="0"/>
                <a:ext cx="2074104" cy="1037052"/>
              </a:xfrm>
              <a:prstGeom prst="roundRect">
                <a:avLst>
                  <a:gd name="adj" fmla="val 10000"/>
                </a:avLst>
              </a:prstGeom>
              <a:sp3d>
                <a:bevelT/>
              </a:sp3d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Rectangle: Rounded Corners 4">
                <a:extLst>
                  <a:ext uri="{FF2B5EF4-FFF2-40B4-BE49-F238E27FC236}">
                    <a16:creationId xmlns:a16="http://schemas.microsoft.com/office/drawing/2014/main" id="{A04D4996-951E-E7B7-5AEB-6EDEF1563EBD}"/>
                  </a:ext>
                </a:extLst>
              </p:cNvPr>
              <p:cNvSpPr txBox="1"/>
              <p:nvPr/>
            </p:nvSpPr>
            <p:spPr>
              <a:xfrm>
                <a:off x="30374" y="30374"/>
                <a:ext cx="2013356" cy="976304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60960" rIns="91440" bIns="60960" numCol="1" spcCol="1270" anchor="ctr" anchorCtr="0">
                <a:noAutofit/>
              </a:bodyPr>
              <a:lstStyle/>
              <a:p>
                <a:pPr marL="0" lvl="0" indent="0" algn="ctr" defTabSz="2133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4800" kern="1200" dirty="0"/>
                  <a:t>Tableau</a:t>
                </a:r>
              </a:p>
            </p:txBody>
          </p:sp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2D8C7B4-18E0-AE13-9314-0FD134004BA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10871467" y="423672"/>
            <a:ext cx="8870970" cy="55398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992F53-FC9B-F1DD-7006-5446C41DCAC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955503" y="481884"/>
            <a:ext cx="8870970" cy="5560228"/>
          </a:xfrm>
          <a:prstGeom prst="rect">
            <a:avLst/>
          </a:prstGeom>
        </p:spPr>
      </p:pic>
      <p:grpSp>
        <p:nvGrpSpPr>
          <p:cNvPr id="7" name="Diagram group">
            <a:extLst>
              <a:ext uri="{FF2B5EF4-FFF2-40B4-BE49-F238E27FC236}">
                <a16:creationId xmlns:a16="http://schemas.microsoft.com/office/drawing/2014/main" id="{4DEFB1AE-EB73-0B83-092C-2FEB6D0C818D}"/>
              </a:ext>
            </a:extLst>
          </p:cNvPr>
          <p:cNvGrpSpPr/>
          <p:nvPr/>
        </p:nvGrpSpPr>
        <p:grpSpPr>
          <a:xfrm>
            <a:off x="129218" y="3064547"/>
            <a:ext cx="2602667" cy="1037052"/>
            <a:chOff x="0" y="0"/>
            <a:chExt cx="2074104" cy="1037052"/>
          </a:xfrm>
          <a:scene3d>
            <a:camera prst="obliqueTopLeft"/>
            <a:lightRig rig="threePt" dir="t"/>
          </a:scene3d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09B871E-4F2E-11A3-9733-A1FBE6B581C0}"/>
                </a:ext>
              </a:extLst>
            </p:cNvPr>
            <p:cNvGrpSpPr/>
            <p:nvPr/>
          </p:nvGrpSpPr>
          <p:grpSpPr>
            <a:xfrm>
              <a:off x="0" y="0"/>
              <a:ext cx="2074104" cy="1037052"/>
              <a:chOff x="0" y="0"/>
              <a:chExt cx="2074104" cy="1037052"/>
            </a:xfrm>
            <a:scene3d>
              <a:camera prst="obliqueTopLeft"/>
              <a:lightRig rig="threePt" dir="t"/>
            </a:scene3d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FEF61460-641A-2B53-0AB8-2720B4AAE695}"/>
                  </a:ext>
                </a:extLst>
              </p:cNvPr>
              <p:cNvSpPr/>
              <p:nvPr/>
            </p:nvSpPr>
            <p:spPr>
              <a:xfrm>
                <a:off x="0" y="0"/>
                <a:ext cx="2074104" cy="1037052"/>
              </a:xfrm>
              <a:prstGeom prst="roundRect">
                <a:avLst>
                  <a:gd name="adj" fmla="val 10000"/>
                </a:avLst>
              </a:prstGeom>
              <a:sp3d>
                <a:bevelT/>
              </a:sp3d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Rectangle: Rounded Corners 4">
                <a:extLst>
                  <a:ext uri="{FF2B5EF4-FFF2-40B4-BE49-F238E27FC236}">
                    <a16:creationId xmlns:a16="http://schemas.microsoft.com/office/drawing/2014/main" id="{6781C79A-BF38-E730-52C7-766498FAEEFF}"/>
                  </a:ext>
                </a:extLst>
              </p:cNvPr>
              <p:cNvSpPr txBox="1"/>
              <p:nvPr/>
            </p:nvSpPr>
            <p:spPr>
              <a:xfrm>
                <a:off x="30374" y="30374"/>
                <a:ext cx="2013356" cy="976304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60960" rIns="91440" bIns="60960" numCol="1" spcCol="1270" anchor="ctr" anchorCtr="0">
                <a:noAutofit/>
              </a:bodyPr>
              <a:lstStyle/>
              <a:p>
                <a:pPr marL="0" lvl="0" indent="0" algn="ctr" defTabSz="2133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4800" kern="1200" dirty="0"/>
                  <a:t>Power BI</a:t>
                </a:r>
              </a:p>
            </p:txBody>
          </p:sp>
        </p:grpSp>
      </p:grp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2" name="Add-in 21" title="Microsoft Power BI">
                <a:extLst>
                  <a:ext uri="{FF2B5EF4-FFF2-40B4-BE49-F238E27FC236}">
                    <a16:creationId xmlns:a16="http://schemas.microsoft.com/office/drawing/2014/main" id="{EC3DF062-BC2C-2818-F9E0-9F2A35AA5F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8085084"/>
                  </p:ext>
                </p:extLst>
              </p:nvPr>
            </p:nvGraphicFramePr>
            <p:xfrm>
              <a:off x="2861083" y="1026811"/>
              <a:ext cx="9163586" cy="5715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2"/>
              </a:graphicData>
            </a:graphic>
          </p:graphicFrame>
        </mc:Choice>
        <mc:Fallback>
          <p:pic>
            <p:nvPicPr>
              <p:cNvPr id="22" name="Add-in 21" title="Microsoft Power BI">
                <a:extLst>
                  <a:ext uri="{FF2B5EF4-FFF2-40B4-BE49-F238E27FC236}">
                    <a16:creationId xmlns:a16="http://schemas.microsoft.com/office/drawing/2014/main" id="{EC3DF062-BC2C-2818-F9E0-9F2A35AA5F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861083" y="1026811"/>
                <a:ext cx="9163586" cy="5715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664B1213-1DC1-A006-BB5F-5641F40D9D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8120389"/>
              </p:ext>
            </p:extLst>
          </p:nvPr>
        </p:nvGraphicFramePr>
        <p:xfrm>
          <a:off x="731368" y="-2148185"/>
          <a:ext cx="8664455" cy="1089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4" r:lo="rId25" r:qs="rId26" r:cs="rId27"/>
          </a:graphicData>
        </a:graphic>
      </p:graphicFrame>
    </p:spTree>
    <p:extLst>
      <p:ext uri="{BB962C8B-B14F-4D97-AF65-F5344CB8AC3E}">
        <p14:creationId xmlns:p14="http://schemas.microsoft.com/office/powerpoint/2010/main" val="23467950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E9FF6-979A-AB71-E9D6-E1E08B1F0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network of lines and dots&#10;&#10;AI-generated content may be incorrect.">
            <a:extLst>
              <a:ext uri="{FF2B5EF4-FFF2-40B4-BE49-F238E27FC236}">
                <a16:creationId xmlns:a16="http://schemas.microsoft.com/office/drawing/2014/main" id="{8207A775-5D40-7FA1-4C44-663F10056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" r="-1" b="-1"/>
          <a:stretch>
            <a:fillRect/>
          </a:stretch>
        </p:blipFill>
        <p:spPr>
          <a:xfrm>
            <a:off x="21" y="0"/>
            <a:ext cx="12191979" cy="6908830"/>
          </a:xfrm>
          <a:prstGeom prst="rect">
            <a:avLst/>
          </a:prstGeom>
        </p:spPr>
      </p:pic>
      <p:pic>
        <p:nvPicPr>
          <p:cNvPr id="5" name="Picture 4" descr="A logo with a person in the middle&#10;&#10;AI-generated content may be incorrect.">
            <a:extLst>
              <a:ext uri="{FF2B5EF4-FFF2-40B4-BE49-F238E27FC236}">
                <a16:creationId xmlns:a16="http://schemas.microsoft.com/office/drawing/2014/main" id="{5D1E4CAF-F2FC-A220-89D6-94F192EB1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80" b="91932" l="10000" r="90000">
                        <a14:foregroundMark x1="36304" y1="56724" x2="34130" y2="80929"/>
                        <a14:foregroundMark x1="46196" y1="71638" x2="43696" y2="91932"/>
                        <a14:foregroundMark x1="25652" y1="12958" x2="24565" y2="144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72" r="50131"/>
          <a:stretch>
            <a:fillRect/>
          </a:stretch>
        </p:blipFill>
        <p:spPr>
          <a:xfrm>
            <a:off x="32156" y="20900"/>
            <a:ext cx="699212" cy="1089854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5DF785A-2D91-D03B-7EA7-44753D9637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5766022"/>
              </p:ext>
            </p:extLst>
          </p:nvPr>
        </p:nvGraphicFramePr>
        <p:xfrm>
          <a:off x="0" y="7349884"/>
          <a:ext cx="8664455" cy="1089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7" name="Diagram group">
            <a:extLst>
              <a:ext uri="{FF2B5EF4-FFF2-40B4-BE49-F238E27FC236}">
                <a16:creationId xmlns:a16="http://schemas.microsoft.com/office/drawing/2014/main" id="{C387DB5A-8107-ECB5-48BE-7A2EDFEE6435}"/>
              </a:ext>
            </a:extLst>
          </p:cNvPr>
          <p:cNvGrpSpPr/>
          <p:nvPr/>
        </p:nvGrpSpPr>
        <p:grpSpPr>
          <a:xfrm rot="19224207">
            <a:off x="-3923869" y="8388596"/>
            <a:ext cx="2602667" cy="1037052"/>
            <a:chOff x="0" y="0"/>
            <a:chExt cx="2074104" cy="1037052"/>
          </a:xfrm>
          <a:scene3d>
            <a:camera prst="obliqueTopLeft"/>
            <a:lightRig rig="threePt" dir="t"/>
          </a:scene3d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4416C2A-AAB7-CC68-EDC0-D74B97F01621}"/>
                </a:ext>
              </a:extLst>
            </p:cNvPr>
            <p:cNvGrpSpPr/>
            <p:nvPr/>
          </p:nvGrpSpPr>
          <p:grpSpPr>
            <a:xfrm>
              <a:off x="0" y="0"/>
              <a:ext cx="2074104" cy="1037052"/>
              <a:chOff x="0" y="0"/>
              <a:chExt cx="2074104" cy="1037052"/>
            </a:xfrm>
            <a:scene3d>
              <a:camera prst="obliqueTopLeft"/>
              <a:lightRig rig="threePt" dir="t"/>
            </a:scene3d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EBFDDE51-1688-41D7-AC48-A36952EC95B9}"/>
                  </a:ext>
                </a:extLst>
              </p:cNvPr>
              <p:cNvSpPr/>
              <p:nvPr/>
            </p:nvSpPr>
            <p:spPr>
              <a:xfrm>
                <a:off x="0" y="0"/>
                <a:ext cx="2074104" cy="1037052"/>
              </a:xfrm>
              <a:prstGeom prst="roundRect">
                <a:avLst>
                  <a:gd name="adj" fmla="val 10000"/>
                </a:avLst>
              </a:prstGeom>
              <a:sp3d>
                <a:bevelT/>
              </a:sp3d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Rectangle: Rounded Corners 4">
                <a:extLst>
                  <a:ext uri="{FF2B5EF4-FFF2-40B4-BE49-F238E27FC236}">
                    <a16:creationId xmlns:a16="http://schemas.microsoft.com/office/drawing/2014/main" id="{D3E2F54B-9A35-CD99-DAE0-8C7F18B87112}"/>
                  </a:ext>
                </a:extLst>
              </p:cNvPr>
              <p:cNvSpPr txBox="1"/>
              <p:nvPr/>
            </p:nvSpPr>
            <p:spPr>
              <a:xfrm>
                <a:off x="30374" y="30374"/>
                <a:ext cx="2013356" cy="976304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60960" rIns="91440" bIns="60960" numCol="1" spcCol="1270" anchor="ctr" anchorCtr="0">
                <a:noAutofit/>
              </a:bodyPr>
              <a:lstStyle/>
              <a:p>
                <a:pPr marL="0" lvl="0" indent="0" algn="ctr" defTabSz="2133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4800" kern="1200" dirty="0"/>
                  <a:t>Power BI</a:t>
                </a:r>
              </a:p>
            </p:txBody>
          </p:sp>
        </p:grpSp>
      </p:grpSp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16D53BCF-6167-A4F4-5747-706D6075FE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196188"/>
              </p:ext>
            </p:extLst>
          </p:nvPr>
        </p:nvGraphicFramePr>
        <p:xfrm>
          <a:off x="1044857" y="29686"/>
          <a:ext cx="8664455" cy="1089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2102FBD7-B340-3B46-7ED3-3AFB42B6BD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215047"/>
              </p:ext>
            </p:extLst>
          </p:nvPr>
        </p:nvGraphicFramePr>
        <p:xfrm>
          <a:off x="2032000" y="1006997"/>
          <a:ext cx="8128000" cy="5131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grpSp>
        <p:nvGrpSpPr>
          <p:cNvPr id="19" name="Diagram group">
            <a:extLst>
              <a:ext uri="{FF2B5EF4-FFF2-40B4-BE49-F238E27FC236}">
                <a16:creationId xmlns:a16="http://schemas.microsoft.com/office/drawing/2014/main" id="{86097945-4AA4-CBDE-7FD5-6FAFA1FBB6C2}"/>
              </a:ext>
            </a:extLst>
          </p:cNvPr>
          <p:cNvGrpSpPr/>
          <p:nvPr/>
        </p:nvGrpSpPr>
        <p:grpSpPr>
          <a:xfrm rot="19127273">
            <a:off x="-3891961" y="5619807"/>
            <a:ext cx="2602667" cy="1037052"/>
            <a:chOff x="0" y="0"/>
            <a:chExt cx="2074104" cy="1037052"/>
          </a:xfrm>
          <a:scene3d>
            <a:camera prst="obliqueTopLeft"/>
            <a:lightRig rig="threePt" dir="t"/>
          </a:scene3d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ABF367-6DA5-398A-DB39-706A3B93F69B}"/>
                </a:ext>
              </a:extLst>
            </p:cNvPr>
            <p:cNvGrpSpPr/>
            <p:nvPr/>
          </p:nvGrpSpPr>
          <p:grpSpPr>
            <a:xfrm>
              <a:off x="0" y="0"/>
              <a:ext cx="2074104" cy="1037052"/>
              <a:chOff x="0" y="0"/>
              <a:chExt cx="2074104" cy="1037052"/>
            </a:xfrm>
            <a:scene3d>
              <a:camera prst="obliqueTopLeft"/>
              <a:lightRig rig="threePt" dir="t"/>
            </a:scene3d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2B6E2408-27E5-F6B7-2FF9-478AEC63EAF7}"/>
                  </a:ext>
                </a:extLst>
              </p:cNvPr>
              <p:cNvSpPr/>
              <p:nvPr/>
            </p:nvSpPr>
            <p:spPr>
              <a:xfrm>
                <a:off x="0" y="0"/>
                <a:ext cx="2074104" cy="1037052"/>
              </a:xfrm>
              <a:prstGeom prst="roundRect">
                <a:avLst>
                  <a:gd name="adj" fmla="val 10000"/>
                </a:avLst>
              </a:prstGeom>
              <a:sp3d>
                <a:bevelT/>
              </a:sp3d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Rectangle: Rounded Corners 4">
                <a:extLst>
                  <a:ext uri="{FF2B5EF4-FFF2-40B4-BE49-F238E27FC236}">
                    <a16:creationId xmlns:a16="http://schemas.microsoft.com/office/drawing/2014/main" id="{24C95416-5959-64A7-7D7E-F8937D5EC5A1}"/>
                  </a:ext>
                </a:extLst>
              </p:cNvPr>
              <p:cNvSpPr txBox="1"/>
              <p:nvPr/>
            </p:nvSpPr>
            <p:spPr>
              <a:xfrm>
                <a:off x="30374" y="30374"/>
                <a:ext cx="2013356" cy="976304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60960" rIns="91440" bIns="60960" numCol="1" spcCol="1270" anchor="ctr" anchorCtr="0">
                <a:noAutofit/>
              </a:bodyPr>
              <a:lstStyle/>
              <a:p>
                <a:pPr marL="0" lvl="0" indent="0" algn="ctr" defTabSz="2133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4800" kern="1200" dirty="0"/>
                  <a:t>AI Demo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59747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4B3A6-A770-190F-8764-93F532BB4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network of lines and dots&#10;&#10;AI-generated content may be incorrect.">
            <a:extLst>
              <a:ext uri="{FF2B5EF4-FFF2-40B4-BE49-F238E27FC236}">
                <a16:creationId xmlns:a16="http://schemas.microsoft.com/office/drawing/2014/main" id="{705FE812-0510-514F-D7E1-A94FD0094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" r="-1" b="-1"/>
          <a:stretch>
            <a:fillRect/>
          </a:stretch>
        </p:blipFill>
        <p:spPr>
          <a:xfrm>
            <a:off x="21" y="0"/>
            <a:ext cx="12191979" cy="6908830"/>
          </a:xfrm>
          <a:prstGeom prst="rect">
            <a:avLst/>
          </a:prstGeom>
        </p:spPr>
      </p:pic>
      <p:pic>
        <p:nvPicPr>
          <p:cNvPr id="5" name="Picture 4" descr="A logo with a person in the middle&#10;&#10;AI-generated content may be incorrect.">
            <a:extLst>
              <a:ext uri="{FF2B5EF4-FFF2-40B4-BE49-F238E27FC236}">
                <a16:creationId xmlns:a16="http://schemas.microsoft.com/office/drawing/2014/main" id="{E64BEE6A-0AAE-0224-4E33-52F97FAC7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80" b="91932" l="10000" r="90000">
                        <a14:foregroundMark x1="36304" y1="56724" x2="34130" y2="80929"/>
                        <a14:foregroundMark x1="46196" y1="71638" x2="43696" y2="91932"/>
                        <a14:foregroundMark x1="25652" y1="12958" x2="24565" y2="144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72" r="50131"/>
          <a:stretch>
            <a:fillRect/>
          </a:stretch>
        </p:blipFill>
        <p:spPr>
          <a:xfrm>
            <a:off x="32156" y="20900"/>
            <a:ext cx="699212" cy="1089854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DB60AEC-2BAD-9882-EE27-B78A9F475DA0}"/>
              </a:ext>
            </a:extLst>
          </p:cNvPr>
          <p:cNvGraphicFramePr/>
          <p:nvPr/>
        </p:nvGraphicFramePr>
        <p:xfrm>
          <a:off x="0" y="7349884"/>
          <a:ext cx="8664455" cy="1089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23" name="!!Diagram 22">
            <a:extLst>
              <a:ext uri="{FF2B5EF4-FFF2-40B4-BE49-F238E27FC236}">
                <a16:creationId xmlns:a16="http://schemas.microsoft.com/office/drawing/2014/main" id="{CA066E76-DB49-945F-3EA9-2097B7A0CF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0486911"/>
              </p:ext>
            </p:extLst>
          </p:nvPr>
        </p:nvGraphicFramePr>
        <p:xfrm>
          <a:off x="1044858" y="29686"/>
          <a:ext cx="8128000" cy="1089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755125D8-7FA8-20AD-CC48-DE8CF4CED7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9369545"/>
              </p:ext>
            </p:extLst>
          </p:nvPr>
        </p:nvGraphicFramePr>
        <p:xfrm>
          <a:off x="14163040" y="1726664"/>
          <a:ext cx="8128000" cy="5131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grpSp>
        <p:nvGrpSpPr>
          <p:cNvPr id="3" name="Diagram group">
            <a:extLst>
              <a:ext uri="{FF2B5EF4-FFF2-40B4-BE49-F238E27FC236}">
                <a16:creationId xmlns:a16="http://schemas.microsoft.com/office/drawing/2014/main" id="{DA434E95-E8EC-2819-076E-F105F46D0180}"/>
              </a:ext>
            </a:extLst>
          </p:cNvPr>
          <p:cNvGrpSpPr/>
          <p:nvPr/>
        </p:nvGrpSpPr>
        <p:grpSpPr>
          <a:xfrm>
            <a:off x="9381095" y="82487"/>
            <a:ext cx="2602667" cy="1037052"/>
            <a:chOff x="0" y="0"/>
            <a:chExt cx="2074104" cy="1037052"/>
          </a:xfrm>
          <a:scene3d>
            <a:camera prst="obliqueTopLeft"/>
            <a:lightRig rig="threePt" dir="t"/>
          </a:scene3d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A420F84-AC98-E851-60D5-DB16B0098B55}"/>
                </a:ext>
              </a:extLst>
            </p:cNvPr>
            <p:cNvGrpSpPr/>
            <p:nvPr/>
          </p:nvGrpSpPr>
          <p:grpSpPr>
            <a:xfrm>
              <a:off x="0" y="0"/>
              <a:ext cx="2074104" cy="1037052"/>
              <a:chOff x="0" y="0"/>
              <a:chExt cx="2074104" cy="1037052"/>
            </a:xfrm>
            <a:scene3d>
              <a:camera prst="obliqueTopLeft"/>
              <a:lightRig rig="threePt" dir="t"/>
            </a:scene3d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F104B06D-FBB6-E9AD-5327-49DFC85EA399}"/>
                  </a:ext>
                </a:extLst>
              </p:cNvPr>
              <p:cNvSpPr/>
              <p:nvPr/>
            </p:nvSpPr>
            <p:spPr>
              <a:xfrm>
                <a:off x="0" y="0"/>
                <a:ext cx="2074104" cy="1037052"/>
              </a:xfrm>
              <a:prstGeom prst="roundRect">
                <a:avLst>
                  <a:gd name="adj" fmla="val 10000"/>
                </a:avLst>
              </a:prstGeom>
              <a:sp3d>
                <a:bevelT/>
              </a:sp3d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Rectangle: Rounded Corners 4">
                <a:extLst>
                  <a:ext uri="{FF2B5EF4-FFF2-40B4-BE49-F238E27FC236}">
                    <a16:creationId xmlns:a16="http://schemas.microsoft.com/office/drawing/2014/main" id="{B0F7B366-9A98-08B1-9CEE-ECDC03A077F7}"/>
                  </a:ext>
                </a:extLst>
              </p:cNvPr>
              <p:cNvSpPr txBox="1"/>
              <p:nvPr/>
            </p:nvSpPr>
            <p:spPr>
              <a:xfrm>
                <a:off x="30374" y="30374"/>
                <a:ext cx="2013356" cy="976304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60960" rIns="91440" bIns="60960" numCol="1" spcCol="1270" anchor="ctr" anchorCtr="0">
                <a:noAutofit/>
              </a:bodyPr>
              <a:lstStyle/>
              <a:p>
                <a:pPr marL="0" lvl="0" indent="0" algn="ctr" defTabSz="2133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4800" kern="1200" dirty="0"/>
                  <a:t>AI Demo</a:t>
                </a:r>
              </a:p>
            </p:txBody>
          </p:sp>
        </p:grpSp>
      </p:grp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E35546AD-AAB8-6DCB-0674-8B6584DBE7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2525489"/>
              </p:ext>
            </p:extLst>
          </p:nvPr>
        </p:nvGraphicFramePr>
        <p:xfrm>
          <a:off x="731368" y="-1908077"/>
          <a:ext cx="9373924" cy="10898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295AF841-BAF8-7FD8-4B34-A5E597633E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8587556"/>
              </p:ext>
            </p:extLst>
          </p:nvPr>
        </p:nvGraphicFramePr>
        <p:xfrm>
          <a:off x="-16154400" y="-1363150"/>
          <a:ext cx="15240000" cy="1553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5" r:lo="rId26" r:qs="rId27" r:cs="rId28"/>
          </a:graphicData>
        </a:graphic>
      </p:graphicFrame>
    </p:spTree>
    <p:extLst>
      <p:ext uri="{BB962C8B-B14F-4D97-AF65-F5344CB8AC3E}">
        <p14:creationId xmlns:p14="http://schemas.microsoft.com/office/powerpoint/2010/main" val="36997667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5EEAF-E62E-A0DB-ED9B-708CE377E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network of lines and dots&#10;&#10;AI-generated content may be incorrect.">
            <a:extLst>
              <a:ext uri="{FF2B5EF4-FFF2-40B4-BE49-F238E27FC236}">
                <a16:creationId xmlns:a16="http://schemas.microsoft.com/office/drawing/2014/main" id="{9CEAF96C-685C-5D1C-2996-A29CC15E4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" r="-1" b="-1"/>
          <a:stretch>
            <a:fillRect/>
          </a:stretch>
        </p:blipFill>
        <p:spPr>
          <a:xfrm>
            <a:off x="21" y="0"/>
            <a:ext cx="12191979" cy="6908830"/>
          </a:xfrm>
          <a:prstGeom prst="rect">
            <a:avLst/>
          </a:prstGeom>
        </p:spPr>
      </p:pic>
      <p:pic>
        <p:nvPicPr>
          <p:cNvPr id="5" name="Picture 4" descr="A logo with a person in the middle&#10;&#10;AI-generated content may be incorrect.">
            <a:extLst>
              <a:ext uri="{FF2B5EF4-FFF2-40B4-BE49-F238E27FC236}">
                <a16:creationId xmlns:a16="http://schemas.microsoft.com/office/drawing/2014/main" id="{71F11021-570B-67A1-1B0B-13D63A535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80" b="91932" l="10000" r="90000">
                        <a14:foregroundMark x1="36304" y1="56724" x2="34130" y2="80929"/>
                        <a14:foregroundMark x1="46196" y1="71638" x2="43696" y2="91932"/>
                        <a14:foregroundMark x1="25652" y1="12958" x2="24565" y2="144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72" r="50131"/>
          <a:stretch>
            <a:fillRect/>
          </a:stretch>
        </p:blipFill>
        <p:spPr>
          <a:xfrm>
            <a:off x="32156" y="20900"/>
            <a:ext cx="699212" cy="1089854"/>
          </a:xfrm>
          <a:prstGeom prst="rect">
            <a:avLst/>
          </a:prstGeom>
        </p:spPr>
      </p:pic>
      <p:graphicFrame>
        <p:nvGraphicFramePr>
          <p:cNvPr id="23" name="!!Diagram 22">
            <a:extLst>
              <a:ext uri="{FF2B5EF4-FFF2-40B4-BE49-F238E27FC236}">
                <a16:creationId xmlns:a16="http://schemas.microsoft.com/office/drawing/2014/main" id="{A0D46568-6239-12FF-B015-3B8B7E2D6D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9530341"/>
              </p:ext>
            </p:extLst>
          </p:nvPr>
        </p:nvGraphicFramePr>
        <p:xfrm>
          <a:off x="731368" y="8739539"/>
          <a:ext cx="8128000" cy="1089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3" name="Diagram group">
            <a:extLst>
              <a:ext uri="{FF2B5EF4-FFF2-40B4-BE49-F238E27FC236}">
                <a16:creationId xmlns:a16="http://schemas.microsoft.com/office/drawing/2014/main" id="{A5813AB4-517E-A2B5-B549-F38298FAFB14}"/>
              </a:ext>
            </a:extLst>
          </p:cNvPr>
          <p:cNvGrpSpPr/>
          <p:nvPr/>
        </p:nvGrpSpPr>
        <p:grpSpPr>
          <a:xfrm>
            <a:off x="-5694782" y="7702487"/>
            <a:ext cx="2602667" cy="1037052"/>
            <a:chOff x="0" y="0"/>
            <a:chExt cx="2074104" cy="1037052"/>
          </a:xfrm>
          <a:scene3d>
            <a:camera prst="obliqueTopLeft"/>
            <a:lightRig rig="threePt" dir="t"/>
          </a:scene3d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EE5028E-636B-F0B0-4CC0-4C2716E522E0}"/>
                </a:ext>
              </a:extLst>
            </p:cNvPr>
            <p:cNvGrpSpPr/>
            <p:nvPr/>
          </p:nvGrpSpPr>
          <p:grpSpPr>
            <a:xfrm>
              <a:off x="0" y="0"/>
              <a:ext cx="2074104" cy="1037052"/>
              <a:chOff x="0" y="0"/>
              <a:chExt cx="2074104" cy="1037052"/>
            </a:xfrm>
            <a:scene3d>
              <a:camera prst="obliqueTopLeft"/>
              <a:lightRig rig="threePt" dir="t"/>
            </a:scene3d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646C9285-B10B-A1FF-4FD7-12F5AE42D7D5}"/>
                  </a:ext>
                </a:extLst>
              </p:cNvPr>
              <p:cNvSpPr/>
              <p:nvPr/>
            </p:nvSpPr>
            <p:spPr>
              <a:xfrm>
                <a:off x="0" y="0"/>
                <a:ext cx="2074104" cy="1037052"/>
              </a:xfrm>
              <a:prstGeom prst="roundRect">
                <a:avLst>
                  <a:gd name="adj" fmla="val 10000"/>
                </a:avLst>
              </a:prstGeom>
              <a:sp3d>
                <a:bevelT/>
              </a:sp3d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Rectangle: Rounded Corners 4">
                <a:extLst>
                  <a:ext uri="{FF2B5EF4-FFF2-40B4-BE49-F238E27FC236}">
                    <a16:creationId xmlns:a16="http://schemas.microsoft.com/office/drawing/2014/main" id="{D8A25DA9-E1AC-DF01-8D58-061137D5D3FE}"/>
                  </a:ext>
                </a:extLst>
              </p:cNvPr>
              <p:cNvSpPr txBox="1"/>
              <p:nvPr/>
            </p:nvSpPr>
            <p:spPr>
              <a:xfrm>
                <a:off x="30374" y="30374"/>
                <a:ext cx="2013356" cy="976304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60960" rIns="91440" bIns="60960" numCol="1" spcCol="1270" anchor="ctr" anchorCtr="0">
                <a:noAutofit/>
              </a:bodyPr>
              <a:lstStyle/>
              <a:p>
                <a:pPr marL="0" lvl="0" indent="0" algn="ctr" defTabSz="2133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4800" kern="1200" dirty="0"/>
                  <a:t>AI Demo</a:t>
                </a:r>
              </a:p>
            </p:txBody>
          </p:sp>
        </p:grpSp>
      </p:grp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96CFDD09-E3F4-9B60-7566-69FC213DF4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3455306"/>
              </p:ext>
            </p:extLst>
          </p:nvPr>
        </p:nvGraphicFramePr>
        <p:xfrm>
          <a:off x="763503" y="41800"/>
          <a:ext cx="9373924" cy="10898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C3B76994-E43E-06E2-66AD-3416551D1C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8761668"/>
              </p:ext>
            </p:extLst>
          </p:nvPr>
        </p:nvGraphicFramePr>
        <p:xfrm>
          <a:off x="2064135" y="117345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91504AED-33FD-05A0-D054-236C521B53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8019380"/>
              </p:ext>
            </p:extLst>
          </p:nvPr>
        </p:nvGraphicFramePr>
        <p:xfrm>
          <a:off x="381762" y="-1407886"/>
          <a:ext cx="8664455" cy="1089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</p:spTree>
    <p:extLst>
      <p:ext uri="{BB962C8B-B14F-4D97-AF65-F5344CB8AC3E}">
        <p14:creationId xmlns:p14="http://schemas.microsoft.com/office/powerpoint/2010/main" val="18521219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6A870-CBFD-7352-2946-40876B3BA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network of lines and dots&#10;&#10;AI-generated content may be incorrect.">
            <a:extLst>
              <a:ext uri="{FF2B5EF4-FFF2-40B4-BE49-F238E27FC236}">
                <a16:creationId xmlns:a16="http://schemas.microsoft.com/office/drawing/2014/main" id="{5688A539-4B10-507C-C184-59A7DF85B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" r="-1" b="-1"/>
          <a:stretch>
            <a:fillRect/>
          </a:stretch>
        </p:blipFill>
        <p:spPr>
          <a:xfrm>
            <a:off x="21" y="0"/>
            <a:ext cx="12191979" cy="6908830"/>
          </a:xfrm>
          <a:prstGeom prst="rect">
            <a:avLst/>
          </a:prstGeom>
        </p:spPr>
      </p:pic>
      <p:pic>
        <p:nvPicPr>
          <p:cNvPr id="5" name="Picture 4" descr="A logo with a person in the middle&#10;&#10;AI-generated content may be incorrect.">
            <a:extLst>
              <a:ext uri="{FF2B5EF4-FFF2-40B4-BE49-F238E27FC236}">
                <a16:creationId xmlns:a16="http://schemas.microsoft.com/office/drawing/2014/main" id="{298A6AA6-A9FD-C5D8-D6B0-EE8E9B9E8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80" b="91932" l="10000" r="90000">
                        <a14:foregroundMark x1="36304" y1="56724" x2="34130" y2="80929"/>
                        <a14:foregroundMark x1="46196" y1="71638" x2="43696" y2="91932"/>
                        <a14:foregroundMark x1="25652" y1="12958" x2="24565" y2="144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72" r="50131"/>
          <a:stretch>
            <a:fillRect/>
          </a:stretch>
        </p:blipFill>
        <p:spPr>
          <a:xfrm>
            <a:off x="32156" y="20900"/>
            <a:ext cx="699212" cy="1089854"/>
          </a:xfrm>
          <a:prstGeom prst="rect">
            <a:avLst/>
          </a:prstGeom>
        </p:spPr>
      </p:pic>
      <p:grpSp>
        <p:nvGrpSpPr>
          <p:cNvPr id="3" name="Diagram group">
            <a:extLst>
              <a:ext uri="{FF2B5EF4-FFF2-40B4-BE49-F238E27FC236}">
                <a16:creationId xmlns:a16="http://schemas.microsoft.com/office/drawing/2014/main" id="{FAD7C735-E17C-A418-88FF-A21174651F73}"/>
              </a:ext>
            </a:extLst>
          </p:cNvPr>
          <p:cNvGrpSpPr/>
          <p:nvPr/>
        </p:nvGrpSpPr>
        <p:grpSpPr>
          <a:xfrm>
            <a:off x="-5694782" y="7702487"/>
            <a:ext cx="2602667" cy="1037052"/>
            <a:chOff x="0" y="0"/>
            <a:chExt cx="2074104" cy="1037052"/>
          </a:xfrm>
          <a:scene3d>
            <a:camera prst="obliqueTopLeft"/>
            <a:lightRig rig="threePt" dir="t"/>
          </a:scene3d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0D92681-36A1-F337-42A0-925BD22D8F0A}"/>
                </a:ext>
              </a:extLst>
            </p:cNvPr>
            <p:cNvGrpSpPr/>
            <p:nvPr/>
          </p:nvGrpSpPr>
          <p:grpSpPr>
            <a:xfrm>
              <a:off x="0" y="0"/>
              <a:ext cx="2074104" cy="1037052"/>
              <a:chOff x="0" y="0"/>
              <a:chExt cx="2074104" cy="1037052"/>
            </a:xfrm>
            <a:scene3d>
              <a:camera prst="obliqueTopLeft"/>
              <a:lightRig rig="threePt" dir="t"/>
            </a:scene3d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494EA76-A8CF-B6D1-4DE2-00E3F1744F8D}"/>
                  </a:ext>
                </a:extLst>
              </p:cNvPr>
              <p:cNvSpPr/>
              <p:nvPr/>
            </p:nvSpPr>
            <p:spPr>
              <a:xfrm>
                <a:off x="0" y="0"/>
                <a:ext cx="2074104" cy="1037052"/>
              </a:xfrm>
              <a:prstGeom prst="roundRect">
                <a:avLst>
                  <a:gd name="adj" fmla="val 10000"/>
                </a:avLst>
              </a:prstGeom>
              <a:sp3d>
                <a:bevelT/>
              </a:sp3d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Rectangle: Rounded Corners 4">
                <a:extLst>
                  <a:ext uri="{FF2B5EF4-FFF2-40B4-BE49-F238E27FC236}">
                    <a16:creationId xmlns:a16="http://schemas.microsoft.com/office/drawing/2014/main" id="{25C7A847-7A73-AE6B-FDB4-DBBCF55D0798}"/>
                  </a:ext>
                </a:extLst>
              </p:cNvPr>
              <p:cNvSpPr txBox="1"/>
              <p:nvPr/>
            </p:nvSpPr>
            <p:spPr>
              <a:xfrm>
                <a:off x="30374" y="30374"/>
                <a:ext cx="2013356" cy="976304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60960" rIns="91440" bIns="60960" numCol="1" spcCol="1270" anchor="ctr" anchorCtr="0">
                <a:noAutofit/>
              </a:bodyPr>
              <a:lstStyle/>
              <a:p>
                <a:pPr marL="0" lvl="0" indent="0" algn="ctr" defTabSz="2133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4800" kern="1200" dirty="0"/>
                  <a:t>AI Demo</a:t>
                </a:r>
              </a:p>
            </p:txBody>
          </p:sp>
        </p:grpSp>
      </p:grp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74F23523-2E2E-BD73-0EC8-4BE693261A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1884777"/>
              </p:ext>
            </p:extLst>
          </p:nvPr>
        </p:nvGraphicFramePr>
        <p:xfrm>
          <a:off x="-10911085" y="130174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859D7DF-ECE1-0338-086B-E1FECE16C2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4239130"/>
              </p:ext>
            </p:extLst>
          </p:nvPr>
        </p:nvGraphicFramePr>
        <p:xfrm>
          <a:off x="32156" y="7345426"/>
          <a:ext cx="9373924" cy="10898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7A96BD3-2B4B-4615-E74A-77AAB5BFF9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1960263"/>
              </p:ext>
            </p:extLst>
          </p:nvPr>
        </p:nvGraphicFramePr>
        <p:xfrm>
          <a:off x="960882" y="211895"/>
          <a:ext cx="8664455" cy="1089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</p:spTree>
    <p:extLst>
      <p:ext uri="{BB962C8B-B14F-4D97-AF65-F5344CB8AC3E}">
        <p14:creationId xmlns:p14="http://schemas.microsoft.com/office/powerpoint/2010/main" val="36285605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7B81B-0FBA-94AB-FA77-A46399505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network of lines and dots&#10;&#10;AI-generated content may be incorrect.">
            <a:extLst>
              <a:ext uri="{FF2B5EF4-FFF2-40B4-BE49-F238E27FC236}">
                <a16:creationId xmlns:a16="http://schemas.microsoft.com/office/drawing/2014/main" id="{D15F0555-3B90-E9A4-3CD1-B0C78E690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" r="-1" b="-1"/>
          <a:stretch>
            <a:fillRect/>
          </a:stretch>
        </p:blipFill>
        <p:spPr>
          <a:xfrm>
            <a:off x="0" y="0"/>
            <a:ext cx="12191979" cy="6858004"/>
          </a:xfrm>
          <a:prstGeom prst="rect">
            <a:avLst/>
          </a:prstGeom>
        </p:spPr>
      </p:pic>
      <p:sp>
        <p:nvSpPr>
          <p:cNvPr id="2" name="!!Title 2">
            <a:extLst>
              <a:ext uri="{FF2B5EF4-FFF2-40B4-BE49-F238E27FC236}">
                <a16:creationId xmlns:a16="http://schemas.microsoft.com/office/drawing/2014/main" id="{D9DB80D7-97FD-CCCC-EA6C-E75A495D3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57" y="-18342"/>
            <a:ext cx="10515600" cy="9733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 dirty="0">
                <a:solidFill>
                  <a:schemeClr val="bg1"/>
                </a:solidFill>
                <a:latin typeface="Agency FB" panose="020B0503020202020204" pitchFamily="34" charset="0"/>
                <a:cs typeface="Aharoni" panose="020F0502020204030204" pitchFamily="2" charset="-79"/>
              </a:rPr>
              <a:t>Meet Our Team </a:t>
            </a:r>
          </a:p>
        </p:txBody>
      </p:sp>
      <p:graphicFrame>
        <p:nvGraphicFramePr>
          <p:cNvPr id="49" name="Diagram 48">
            <a:extLst>
              <a:ext uri="{FF2B5EF4-FFF2-40B4-BE49-F238E27FC236}">
                <a16:creationId xmlns:a16="http://schemas.microsoft.com/office/drawing/2014/main" id="{9A748434-168E-4DF4-27D0-9E1E13168B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3778120"/>
              </p:ext>
            </p:extLst>
          </p:nvPr>
        </p:nvGraphicFramePr>
        <p:xfrm>
          <a:off x="35220" y="938594"/>
          <a:ext cx="12156759" cy="59377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A logo with a person in the middle&#10;&#10;AI-generated content may be incorrect.">
            <a:extLst>
              <a:ext uri="{FF2B5EF4-FFF2-40B4-BE49-F238E27FC236}">
                <a16:creationId xmlns:a16="http://schemas.microsoft.com/office/drawing/2014/main" id="{4FCAD0A8-16D1-1C39-296D-07215CDECF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80" b="91932" l="10000" r="90000">
                        <a14:foregroundMark x1="36304" y1="56724" x2="34130" y2="80929"/>
                        <a14:foregroundMark x1="46196" y1="71638" x2="43696" y2="91932"/>
                        <a14:foregroundMark x1="25652" y1="12958" x2="24565" y2="144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72" r="50131"/>
          <a:stretch>
            <a:fillRect/>
          </a:stretch>
        </p:blipFill>
        <p:spPr>
          <a:xfrm>
            <a:off x="35220" y="-18343"/>
            <a:ext cx="613937" cy="956937"/>
          </a:xfrm>
          <a:prstGeom prst="rect">
            <a:avLst/>
          </a:prstGeom>
        </p:spPr>
      </p:pic>
      <p:sp>
        <p:nvSpPr>
          <p:cNvPr id="7" name="!!Title 1">
            <a:extLst>
              <a:ext uri="{FF2B5EF4-FFF2-40B4-BE49-F238E27FC236}">
                <a16:creationId xmlns:a16="http://schemas.microsoft.com/office/drawing/2014/main" id="{F4EBD94D-25B3-32ED-F1C4-3549E7B02320}"/>
              </a:ext>
            </a:extLst>
          </p:cNvPr>
          <p:cNvSpPr txBox="1">
            <a:spLocks/>
          </p:cNvSpPr>
          <p:nvPr/>
        </p:nvSpPr>
        <p:spPr>
          <a:xfrm>
            <a:off x="-1945269" y="-2703633"/>
            <a:ext cx="4953000" cy="2247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00" b="0" i="0" u="none" strike="noStrike" kern="1200" cap="all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Walbaum Display"/>
                <a:ea typeface="+mj-ea"/>
                <a:cs typeface="+mj-cs"/>
              </a:rPr>
              <a:t>ITI Examination System Project</a:t>
            </a:r>
          </a:p>
        </p:txBody>
      </p:sp>
    </p:spTree>
    <p:extLst>
      <p:ext uri="{BB962C8B-B14F-4D97-AF65-F5344CB8AC3E}">
        <p14:creationId xmlns:p14="http://schemas.microsoft.com/office/powerpoint/2010/main" val="576211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682AA-4E46-D88A-EEC8-B1C063C8F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network of lines and dots&#10;&#10;AI-generated content may be incorrect.">
            <a:extLst>
              <a:ext uri="{FF2B5EF4-FFF2-40B4-BE49-F238E27FC236}">
                <a16:creationId xmlns:a16="http://schemas.microsoft.com/office/drawing/2014/main" id="{E476D800-7279-F3DA-D364-47C93AC3A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" r="-1" b="-1"/>
          <a:stretch>
            <a:fillRect/>
          </a:stretch>
        </p:blipFill>
        <p:spPr>
          <a:xfrm>
            <a:off x="0" y="-18345"/>
            <a:ext cx="12191979" cy="6876345"/>
          </a:xfrm>
          <a:prstGeom prst="rect">
            <a:avLst/>
          </a:prstGeom>
        </p:spPr>
      </p:pic>
      <p:sp>
        <p:nvSpPr>
          <p:cNvPr id="2" name="!!Title 2">
            <a:extLst>
              <a:ext uri="{FF2B5EF4-FFF2-40B4-BE49-F238E27FC236}">
                <a16:creationId xmlns:a16="http://schemas.microsoft.com/office/drawing/2014/main" id="{8D216151-A451-0106-397B-3353EE489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347" y="-2000465"/>
            <a:ext cx="10515600" cy="9733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 dirty="0">
                <a:solidFill>
                  <a:schemeClr val="bg1"/>
                </a:solidFill>
                <a:latin typeface="Walbaum Display" panose="02070503090703020303" pitchFamily="18" charset="0"/>
                <a:cs typeface="Aharoni" panose="020F0502020204030204" pitchFamily="2" charset="-79"/>
              </a:rPr>
              <a:t>Meet Our Team </a:t>
            </a:r>
          </a:p>
        </p:txBody>
      </p:sp>
      <p:graphicFrame>
        <p:nvGraphicFramePr>
          <p:cNvPr id="49" name="Diagram 48">
            <a:extLst>
              <a:ext uri="{FF2B5EF4-FFF2-40B4-BE49-F238E27FC236}">
                <a16:creationId xmlns:a16="http://schemas.microsoft.com/office/drawing/2014/main" id="{D19BAA10-256A-27CC-6118-C35582FB7F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3584402"/>
              </p:ext>
            </p:extLst>
          </p:nvPr>
        </p:nvGraphicFramePr>
        <p:xfrm>
          <a:off x="-403337" y="8159262"/>
          <a:ext cx="25190674" cy="58447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A logo with a person in the middle&#10;&#10;AI-generated content may be incorrect.">
            <a:extLst>
              <a:ext uri="{FF2B5EF4-FFF2-40B4-BE49-F238E27FC236}">
                <a16:creationId xmlns:a16="http://schemas.microsoft.com/office/drawing/2014/main" id="{6B770BC6-F36E-91D1-5139-36C0C016E3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80" b="91932" l="10000" r="90000">
                        <a14:foregroundMark x1="36304" y1="56724" x2="34130" y2="80929"/>
                        <a14:foregroundMark x1="46196" y1="71638" x2="43696" y2="91932"/>
                        <a14:foregroundMark x1="25652" y1="12958" x2="24565" y2="144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72" r="50131"/>
          <a:stretch>
            <a:fillRect/>
          </a:stretch>
        </p:blipFill>
        <p:spPr>
          <a:xfrm>
            <a:off x="342188" y="1468111"/>
            <a:ext cx="2516074" cy="3921778"/>
          </a:xfrm>
          <a:prstGeom prst="rect">
            <a:avLst/>
          </a:prstGeom>
        </p:spPr>
      </p:pic>
      <p:graphicFrame>
        <p:nvGraphicFramePr>
          <p:cNvPr id="3" name="!!Diagram 2">
            <a:extLst>
              <a:ext uri="{FF2B5EF4-FFF2-40B4-BE49-F238E27FC236}">
                <a16:creationId xmlns:a16="http://schemas.microsoft.com/office/drawing/2014/main" id="{1B2AA304-8474-C603-5211-2ABDE48377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7500918"/>
              </p:ext>
            </p:extLst>
          </p:nvPr>
        </p:nvGraphicFramePr>
        <p:xfrm>
          <a:off x="3581399" y="856756"/>
          <a:ext cx="8268413" cy="59829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4" name="!!Title 1">
            <a:extLst>
              <a:ext uri="{FF2B5EF4-FFF2-40B4-BE49-F238E27FC236}">
                <a16:creationId xmlns:a16="http://schemas.microsoft.com/office/drawing/2014/main" id="{4B045B68-4646-BFE7-80D2-31E3F62D754C}"/>
              </a:ext>
            </a:extLst>
          </p:cNvPr>
          <p:cNvSpPr txBox="1">
            <a:spLocks/>
          </p:cNvSpPr>
          <p:nvPr/>
        </p:nvSpPr>
        <p:spPr>
          <a:xfrm>
            <a:off x="342188" y="244835"/>
            <a:ext cx="4953000" cy="9385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all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Walbaum Display"/>
                <a:ea typeface="+mj-ea"/>
                <a:cs typeface="+mj-cs"/>
              </a:rPr>
              <a:t>Content</a:t>
            </a:r>
            <a:r>
              <a:rPr kumimoji="0" lang="en-US" sz="3700" b="0" i="0" u="none" strike="noStrike" kern="1200" cap="all" spc="30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Walbaum Display"/>
                <a:ea typeface="+mj-ea"/>
                <a:cs typeface="+mj-cs"/>
              </a:rPr>
              <a:t> </a:t>
            </a:r>
            <a:endParaRPr kumimoji="0" lang="en-US" sz="3700" b="0" i="0" u="none" strike="noStrike" kern="1200" cap="all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Walbaum Display"/>
              <a:ea typeface="+mj-ea"/>
              <a:cs typeface="+mj-cs"/>
            </a:endParaRPr>
          </a:p>
        </p:txBody>
      </p:sp>
      <p:pic>
        <p:nvPicPr>
          <p:cNvPr id="6" name="Picture 5" descr="A computer screen shot of a diagram&#10;&#10;AI-generated content may be incorrect.">
            <a:extLst>
              <a:ext uri="{FF2B5EF4-FFF2-40B4-BE49-F238E27FC236}">
                <a16:creationId xmlns:a16="http://schemas.microsoft.com/office/drawing/2014/main" id="{530EBA18-C34A-64FA-8372-7E9A4350477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00224">
            <a:off x="1619605" y="-8094408"/>
            <a:ext cx="12192000" cy="555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89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2997C-AB48-BE45-506E-BCBF0FCF1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network of lines and dots&#10;&#10;AI-generated content may be incorrect.">
            <a:extLst>
              <a:ext uri="{FF2B5EF4-FFF2-40B4-BE49-F238E27FC236}">
                <a16:creationId xmlns:a16="http://schemas.microsoft.com/office/drawing/2014/main" id="{80F0528A-9990-4D22-8B50-88963127A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" r="-1" b="-1"/>
          <a:stretch>
            <a:fillRect/>
          </a:stretch>
        </p:blipFill>
        <p:spPr>
          <a:xfrm>
            <a:off x="0" y="-50830"/>
            <a:ext cx="12191979" cy="6908830"/>
          </a:xfrm>
          <a:prstGeom prst="rect">
            <a:avLst/>
          </a:prstGeom>
        </p:spPr>
      </p:pic>
      <p:pic>
        <p:nvPicPr>
          <p:cNvPr id="5" name="Picture 4" descr="A logo with a person in the middle&#10;&#10;AI-generated content may be incorrect.">
            <a:extLst>
              <a:ext uri="{FF2B5EF4-FFF2-40B4-BE49-F238E27FC236}">
                <a16:creationId xmlns:a16="http://schemas.microsoft.com/office/drawing/2014/main" id="{E77D1CDF-1A56-C8D3-1080-4446356B1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80" b="91932" l="10000" r="90000">
                        <a14:foregroundMark x1="36304" y1="56724" x2="34130" y2="80929"/>
                        <a14:foregroundMark x1="46196" y1="71638" x2="43696" y2="91932"/>
                        <a14:foregroundMark x1="25652" y1="12958" x2="24565" y2="144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72" r="50131"/>
          <a:stretch>
            <a:fillRect/>
          </a:stretch>
        </p:blipFill>
        <p:spPr>
          <a:xfrm>
            <a:off x="32156" y="20900"/>
            <a:ext cx="699212" cy="1089854"/>
          </a:xfrm>
          <a:prstGeom prst="rect">
            <a:avLst/>
          </a:prstGeom>
        </p:spPr>
      </p:pic>
      <p:graphicFrame>
        <p:nvGraphicFramePr>
          <p:cNvPr id="3" name="!!Diagram 2">
            <a:extLst>
              <a:ext uri="{FF2B5EF4-FFF2-40B4-BE49-F238E27FC236}">
                <a16:creationId xmlns:a16="http://schemas.microsoft.com/office/drawing/2014/main" id="{BD31D50A-86EF-5EC4-FC91-F9C85E5382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7360989"/>
              </p:ext>
            </p:extLst>
          </p:nvPr>
        </p:nvGraphicFramePr>
        <p:xfrm>
          <a:off x="1231899" y="123368"/>
          <a:ext cx="8664455" cy="1089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9" name="Picture 8" descr="A computer screen shot of a diagram&#10;&#10;AI-generated content may be incorrect.">
            <a:extLst>
              <a:ext uri="{FF2B5EF4-FFF2-40B4-BE49-F238E27FC236}">
                <a16:creationId xmlns:a16="http://schemas.microsoft.com/office/drawing/2014/main" id="{11B9DF95-ACE9-049C-3854-F4523B7432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8102"/>
            <a:ext cx="12192000" cy="5968998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2D59FB08-D8AA-9174-04E2-74E4FF4F47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5342429"/>
              </p:ext>
            </p:extLst>
          </p:nvPr>
        </p:nvGraphicFramePr>
        <p:xfrm>
          <a:off x="3417276" y="-3949705"/>
          <a:ext cx="9407770" cy="1862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pic>
        <p:nvPicPr>
          <p:cNvPr id="13" name="Picture 12" descr="A computer screen with many white squares&#10;&#10;AI-generated content may be incorrect.">
            <a:extLst>
              <a:ext uri="{FF2B5EF4-FFF2-40B4-BE49-F238E27FC236}">
                <a16:creationId xmlns:a16="http://schemas.microsoft.com/office/drawing/2014/main" id="{75EAF59F-3D88-CC9C-F322-BE6A571FFFA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708" y="491744"/>
            <a:ext cx="17959754" cy="587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52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E36D1-EEFF-D4E6-5775-FDD13EA0A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network of lines and dots&#10;&#10;AI-generated content may be incorrect.">
            <a:extLst>
              <a:ext uri="{FF2B5EF4-FFF2-40B4-BE49-F238E27FC236}">
                <a16:creationId xmlns:a16="http://schemas.microsoft.com/office/drawing/2014/main" id="{DF7473E4-A11E-B9BA-D7B2-B1E1E92D1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" r="-1" b="-1"/>
          <a:stretch>
            <a:fillRect/>
          </a:stretch>
        </p:blipFill>
        <p:spPr>
          <a:xfrm>
            <a:off x="0" y="-50830"/>
            <a:ext cx="12191979" cy="6908830"/>
          </a:xfrm>
          <a:prstGeom prst="rect">
            <a:avLst/>
          </a:prstGeom>
        </p:spPr>
      </p:pic>
      <p:pic>
        <p:nvPicPr>
          <p:cNvPr id="5" name="Picture 4" descr="A logo with a person in the middle&#10;&#10;AI-generated content may be incorrect.">
            <a:extLst>
              <a:ext uri="{FF2B5EF4-FFF2-40B4-BE49-F238E27FC236}">
                <a16:creationId xmlns:a16="http://schemas.microsoft.com/office/drawing/2014/main" id="{67750015-B462-9ED4-AC40-01E306866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80" b="91932" l="10000" r="90000">
                        <a14:foregroundMark x1="36304" y1="56724" x2="34130" y2="80929"/>
                        <a14:foregroundMark x1="46196" y1="71638" x2="43696" y2="91932"/>
                        <a14:foregroundMark x1="25652" y1="12958" x2="24565" y2="144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72" r="50131"/>
          <a:stretch>
            <a:fillRect/>
          </a:stretch>
        </p:blipFill>
        <p:spPr>
          <a:xfrm>
            <a:off x="32156" y="20900"/>
            <a:ext cx="699212" cy="1089854"/>
          </a:xfrm>
          <a:prstGeom prst="rect">
            <a:avLst/>
          </a:prstGeom>
        </p:spPr>
      </p:pic>
      <p:graphicFrame>
        <p:nvGraphicFramePr>
          <p:cNvPr id="3" name="!!Diagram 2">
            <a:extLst>
              <a:ext uri="{FF2B5EF4-FFF2-40B4-BE49-F238E27FC236}">
                <a16:creationId xmlns:a16="http://schemas.microsoft.com/office/drawing/2014/main" id="{CC0342BD-D265-ECD7-8A16-0C9634ED4F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8883812"/>
              </p:ext>
            </p:extLst>
          </p:nvPr>
        </p:nvGraphicFramePr>
        <p:xfrm>
          <a:off x="731366" y="7748078"/>
          <a:ext cx="8664455" cy="1089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9" name="Picture 8" descr="A computer screen shot of a diagram&#10;&#10;AI-generated content may be incorrect.">
            <a:extLst>
              <a:ext uri="{FF2B5EF4-FFF2-40B4-BE49-F238E27FC236}">
                <a16:creationId xmlns:a16="http://schemas.microsoft.com/office/drawing/2014/main" id="{7247EBE2-212E-6BF3-8CC2-40C94CA366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56976" y="1166431"/>
            <a:ext cx="12192000" cy="5968998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599D056-0393-9093-7BC2-C96A3B229A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6101118"/>
              </p:ext>
            </p:extLst>
          </p:nvPr>
        </p:nvGraphicFramePr>
        <p:xfrm>
          <a:off x="1129953" y="76577"/>
          <a:ext cx="9373924" cy="10898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pic>
        <p:nvPicPr>
          <p:cNvPr id="11" name="Picture 10" descr="A computer screen with many white squares&#10;&#10;AI-generated content may be incorrect.">
            <a:extLst>
              <a:ext uri="{FF2B5EF4-FFF2-40B4-BE49-F238E27FC236}">
                <a16:creationId xmlns:a16="http://schemas.microsoft.com/office/drawing/2014/main" id="{FF7278C5-4425-8317-F215-D1D37434BB0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14092" y="892017"/>
            <a:ext cx="17959754" cy="5874512"/>
          </a:xfrm>
          <a:prstGeom prst="rect">
            <a:avLst/>
          </a:prstGeom>
        </p:spPr>
      </p:pic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6F1F3D0D-5469-7287-C7D7-75BE408B9D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2316653"/>
              </p:ext>
            </p:extLst>
          </p:nvPr>
        </p:nvGraphicFramePr>
        <p:xfrm>
          <a:off x="731367" y="-3115204"/>
          <a:ext cx="8664455" cy="1089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055D6677-8CC5-48FC-D8DC-5BEFDAA467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4955185"/>
              </p:ext>
            </p:extLst>
          </p:nvPr>
        </p:nvGraphicFramePr>
        <p:xfrm>
          <a:off x="13055799" y="-1337935"/>
          <a:ext cx="9032747" cy="8195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</p:spTree>
    <p:extLst>
      <p:ext uri="{BB962C8B-B14F-4D97-AF65-F5344CB8AC3E}">
        <p14:creationId xmlns:p14="http://schemas.microsoft.com/office/powerpoint/2010/main" val="3715715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CC6C1-E6FA-CB46-EFAD-DE009EAB6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network of lines and dots&#10;&#10;AI-generated content may be incorrect.">
            <a:extLst>
              <a:ext uri="{FF2B5EF4-FFF2-40B4-BE49-F238E27FC236}">
                <a16:creationId xmlns:a16="http://schemas.microsoft.com/office/drawing/2014/main" id="{3FDD931D-E0C7-B883-B227-FC89B30CA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" r="-1" b="-1"/>
          <a:stretch>
            <a:fillRect/>
          </a:stretch>
        </p:blipFill>
        <p:spPr>
          <a:xfrm>
            <a:off x="0" y="-50830"/>
            <a:ext cx="12191979" cy="6908830"/>
          </a:xfrm>
          <a:prstGeom prst="rect">
            <a:avLst/>
          </a:prstGeom>
        </p:spPr>
      </p:pic>
      <p:pic>
        <p:nvPicPr>
          <p:cNvPr id="5" name="Picture 4" descr="A logo with a person in the middle&#10;&#10;AI-generated content may be incorrect.">
            <a:extLst>
              <a:ext uri="{FF2B5EF4-FFF2-40B4-BE49-F238E27FC236}">
                <a16:creationId xmlns:a16="http://schemas.microsoft.com/office/drawing/2014/main" id="{ED9503FD-B084-A06F-9D13-A48A77C43C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80" b="91932" l="10000" r="90000">
                        <a14:foregroundMark x1="36304" y1="56724" x2="34130" y2="80929"/>
                        <a14:foregroundMark x1="46196" y1="71638" x2="43696" y2="91932"/>
                        <a14:foregroundMark x1="25652" y1="12958" x2="24565" y2="144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72" r="50131"/>
          <a:stretch>
            <a:fillRect/>
          </a:stretch>
        </p:blipFill>
        <p:spPr>
          <a:xfrm>
            <a:off x="32156" y="20900"/>
            <a:ext cx="699212" cy="1089854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1FCB0BC-9CBA-504A-357B-A3548A5227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766734"/>
              </p:ext>
            </p:extLst>
          </p:nvPr>
        </p:nvGraphicFramePr>
        <p:xfrm>
          <a:off x="1409027" y="7977931"/>
          <a:ext cx="9373924" cy="10898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1" name="Picture 10" descr="A computer screen with many white squares&#10;&#10;AI-generated content may be incorrect.">
            <a:extLst>
              <a:ext uri="{FF2B5EF4-FFF2-40B4-BE49-F238E27FC236}">
                <a16:creationId xmlns:a16="http://schemas.microsoft.com/office/drawing/2014/main" id="{9896476F-60B5-7D9D-59AF-A94831E99F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67524">
            <a:off x="-14415032" y="1558545"/>
            <a:ext cx="17959754" cy="5874512"/>
          </a:xfrm>
          <a:prstGeom prst="rect">
            <a:avLst/>
          </a:prstGeom>
        </p:spPr>
      </p:pic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3788407A-A1A1-CD4C-9FD2-1C287C235E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0162922"/>
              </p:ext>
            </p:extLst>
          </p:nvPr>
        </p:nvGraphicFramePr>
        <p:xfrm>
          <a:off x="1763761" y="20901"/>
          <a:ext cx="8664455" cy="1089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EB082A8-BFCE-8090-B65E-1935A80812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2375046"/>
              </p:ext>
            </p:extLst>
          </p:nvPr>
        </p:nvGraphicFramePr>
        <p:xfrm>
          <a:off x="-199292" y="830904"/>
          <a:ext cx="6967958" cy="57472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64FB81F-F22D-2AF4-80F9-4D5FA9F837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9878908"/>
              </p:ext>
            </p:extLst>
          </p:nvPr>
        </p:nvGraphicFramePr>
        <p:xfrm>
          <a:off x="13443356" y="-3072426"/>
          <a:ext cx="5484724" cy="4653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1" r:lo="rId22" r:qs="rId23" r:cs="rId24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6B5EBD86-C2C0-AB3B-F192-6CBCAB78B9B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1899051">
            <a:off x="11791135" y="7304553"/>
            <a:ext cx="6149032" cy="374454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9D483C5-26B0-B2B3-FAF6-D54144CEE8C7}"/>
              </a:ext>
            </a:extLst>
          </p:cNvPr>
          <p:cNvGrpSpPr/>
          <p:nvPr/>
        </p:nvGrpSpPr>
        <p:grpSpPr>
          <a:xfrm rot="18629581">
            <a:off x="14672603" y="3860364"/>
            <a:ext cx="5484724" cy="585000"/>
            <a:chOff x="0" y="29227"/>
            <a:chExt cx="5484724" cy="5850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8CA2B4E-0EA1-9719-D7A4-9D223A9186A7}"/>
                </a:ext>
              </a:extLst>
            </p:cNvPr>
            <p:cNvSpPr/>
            <p:nvPr/>
          </p:nvSpPr>
          <p:spPr>
            <a:xfrm>
              <a:off x="0" y="29227"/>
              <a:ext cx="5484724" cy="585000"/>
            </a:xfrm>
            <a:prstGeom prst="roundRect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ectangle: Rounded Corners 4">
              <a:extLst>
                <a:ext uri="{FF2B5EF4-FFF2-40B4-BE49-F238E27FC236}">
                  <a16:creationId xmlns:a16="http://schemas.microsoft.com/office/drawing/2014/main" id="{2408C42C-EAD5-A590-70CE-A9F776AE39AE}"/>
                </a:ext>
              </a:extLst>
            </p:cNvPr>
            <p:cNvSpPr txBox="1"/>
            <p:nvPr/>
          </p:nvSpPr>
          <p:spPr>
            <a:xfrm>
              <a:off x="28557" y="57784"/>
              <a:ext cx="5427610" cy="5278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Creation Example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1622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FA856-735C-22F4-2C3C-12F863B2A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network of lines and dots&#10;&#10;AI-generated content may be incorrect.">
            <a:extLst>
              <a:ext uri="{FF2B5EF4-FFF2-40B4-BE49-F238E27FC236}">
                <a16:creationId xmlns:a16="http://schemas.microsoft.com/office/drawing/2014/main" id="{F3E65B53-BB66-D86B-998D-60FA21A0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" r="-1" b="-1"/>
          <a:stretch>
            <a:fillRect/>
          </a:stretch>
        </p:blipFill>
        <p:spPr>
          <a:xfrm>
            <a:off x="0" y="-50830"/>
            <a:ext cx="12191979" cy="6908830"/>
          </a:xfrm>
          <a:prstGeom prst="rect">
            <a:avLst/>
          </a:prstGeom>
        </p:spPr>
      </p:pic>
      <p:pic>
        <p:nvPicPr>
          <p:cNvPr id="5" name="Picture 4" descr="A logo with a person in the middle&#10;&#10;AI-generated content may be incorrect.">
            <a:extLst>
              <a:ext uri="{FF2B5EF4-FFF2-40B4-BE49-F238E27FC236}">
                <a16:creationId xmlns:a16="http://schemas.microsoft.com/office/drawing/2014/main" id="{2BB09964-68FF-9C83-B4D6-4F5F5A98E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80" b="91932" l="10000" r="90000">
                        <a14:foregroundMark x1="36304" y1="56724" x2="34130" y2="80929"/>
                        <a14:foregroundMark x1="46196" y1="71638" x2="43696" y2="91932"/>
                        <a14:foregroundMark x1="25652" y1="12958" x2="24565" y2="144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72" r="50131"/>
          <a:stretch>
            <a:fillRect/>
          </a:stretch>
        </p:blipFill>
        <p:spPr>
          <a:xfrm>
            <a:off x="32156" y="20900"/>
            <a:ext cx="699212" cy="1089854"/>
          </a:xfrm>
          <a:prstGeom prst="rect">
            <a:avLst/>
          </a:prstGeom>
        </p:spPr>
      </p:pic>
      <p:pic>
        <p:nvPicPr>
          <p:cNvPr id="11" name="Picture 10" descr="A computer screen with many white squares&#10;&#10;AI-generated content may be incorrect.">
            <a:extLst>
              <a:ext uri="{FF2B5EF4-FFF2-40B4-BE49-F238E27FC236}">
                <a16:creationId xmlns:a16="http://schemas.microsoft.com/office/drawing/2014/main" id="{AFE443A7-3AF2-9B32-540D-ACD5F57228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67524">
            <a:off x="-14415032" y="1558545"/>
            <a:ext cx="17959754" cy="5874512"/>
          </a:xfrm>
          <a:prstGeom prst="rect">
            <a:avLst/>
          </a:prstGeom>
        </p:spPr>
      </p:pic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F46A57A1-32F5-EA5A-7F6C-8E466FD8E3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9051367"/>
              </p:ext>
            </p:extLst>
          </p:nvPr>
        </p:nvGraphicFramePr>
        <p:xfrm>
          <a:off x="930660" y="20900"/>
          <a:ext cx="8664455" cy="1089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96C63D9-951D-8CC7-F3E1-B6E0C228B6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9729513"/>
              </p:ext>
            </p:extLst>
          </p:nvPr>
        </p:nvGraphicFramePr>
        <p:xfrm>
          <a:off x="8385582" y="-258950"/>
          <a:ext cx="4794738" cy="1399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0FCC6CE-9846-94FC-ACF3-15B4D48930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4284905"/>
              </p:ext>
            </p:extLst>
          </p:nvPr>
        </p:nvGraphicFramePr>
        <p:xfrm>
          <a:off x="46768" y="296676"/>
          <a:ext cx="5484724" cy="6213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271F3C57-7547-D6EA-4424-4A1787FB8B0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93260" y="1930314"/>
            <a:ext cx="6149032" cy="47482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78E079C-A3E0-FEDB-F0B2-33E243BA13DB}"/>
              </a:ext>
            </a:extLst>
          </p:cNvPr>
          <p:cNvGrpSpPr/>
          <p:nvPr/>
        </p:nvGrpSpPr>
        <p:grpSpPr>
          <a:xfrm>
            <a:off x="5671777" y="1006605"/>
            <a:ext cx="5716218" cy="795351"/>
            <a:chOff x="-44395" y="-1194852"/>
            <a:chExt cx="5716218" cy="795351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9479B8F-A6AB-EE6B-BBDF-AB02096D9301}"/>
                </a:ext>
              </a:extLst>
            </p:cNvPr>
            <p:cNvSpPr/>
            <p:nvPr/>
          </p:nvSpPr>
          <p:spPr>
            <a:xfrm>
              <a:off x="187099" y="-984501"/>
              <a:ext cx="5484724" cy="585000"/>
            </a:xfrm>
            <a:prstGeom prst="roundRect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Creation Example</a:t>
              </a:r>
            </a:p>
            <a:p>
              <a:endParaRPr lang="en-US" dirty="0"/>
            </a:p>
          </p:txBody>
        </p:sp>
        <p:sp>
          <p:nvSpPr>
            <p:cNvPr id="13" name="Rectangle: Rounded Corners 4">
              <a:extLst>
                <a:ext uri="{FF2B5EF4-FFF2-40B4-BE49-F238E27FC236}">
                  <a16:creationId xmlns:a16="http://schemas.microsoft.com/office/drawing/2014/main" id="{7CD26AC3-3B15-43B7-56D4-375811179575}"/>
                </a:ext>
              </a:extLst>
            </p:cNvPr>
            <p:cNvSpPr txBox="1"/>
            <p:nvPr/>
          </p:nvSpPr>
          <p:spPr>
            <a:xfrm>
              <a:off x="-44395" y="-1194852"/>
              <a:ext cx="5427610" cy="5278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4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15" name="Diagram 6">
            <a:extLst>
              <a:ext uri="{FF2B5EF4-FFF2-40B4-BE49-F238E27FC236}">
                <a16:creationId xmlns:a16="http://schemas.microsoft.com/office/drawing/2014/main" id="{C3F59D4E-1A4C-A8EA-5247-E8D56BDF5C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3485336"/>
              </p:ext>
            </p:extLst>
          </p:nvPr>
        </p:nvGraphicFramePr>
        <p:xfrm>
          <a:off x="-427325" y="-2208181"/>
          <a:ext cx="12059882" cy="15291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57FCF62D-5B55-22D7-8509-0A168C3FF7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9454498"/>
              </p:ext>
            </p:extLst>
          </p:nvPr>
        </p:nvGraphicFramePr>
        <p:xfrm>
          <a:off x="18288327" y="-5888743"/>
          <a:ext cx="7175846" cy="14293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57A73FDB-C7BD-61FE-545A-1B81E8FDB4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3271069"/>
              </p:ext>
            </p:extLst>
          </p:nvPr>
        </p:nvGraphicFramePr>
        <p:xfrm>
          <a:off x="18631748" y="-5888743"/>
          <a:ext cx="8107812" cy="13790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2" r:lo="rId33" r:qs="rId34" r:cs="rId35"/>
          </a:graphicData>
        </a:graphic>
      </p:graphicFrame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6C8B77EA-5CFC-B074-ED96-CA4DE26B37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2444059"/>
              </p:ext>
            </p:extLst>
          </p:nvPr>
        </p:nvGraphicFramePr>
        <p:xfrm>
          <a:off x="14887918" y="6929026"/>
          <a:ext cx="8797705" cy="2448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7" r:lo="rId38" r:qs="rId39" r:cs="rId40"/>
          </a:graphicData>
        </a:graphic>
      </p:graphicFrame>
    </p:spTree>
    <p:extLst>
      <p:ext uri="{BB962C8B-B14F-4D97-AF65-F5344CB8AC3E}">
        <p14:creationId xmlns:p14="http://schemas.microsoft.com/office/powerpoint/2010/main" val="1385392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7055C-B3A2-6D38-0F06-98F0238A1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network of lines and dots&#10;&#10;AI-generated content may be incorrect.">
            <a:extLst>
              <a:ext uri="{FF2B5EF4-FFF2-40B4-BE49-F238E27FC236}">
                <a16:creationId xmlns:a16="http://schemas.microsoft.com/office/drawing/2014/main" id="{EEFFEC0F-492C-9D4C-FCFF-62CB74182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" r="-1" b="-1"/>
          <a:stretch>
            <a:fillRect/>
          </a:stretch>
        </p:blipFill>
        <p:spPr>
          <a:xfrm>
            <a:off x="0" y="-50830"/>
            <a:ext cx="12191979" cy="6908830"/>
          </a:xfrm>
          <a:prstGeom prst="rect">
            <a:avLst/>
          </a:prstGeom>
        </p:spPr>
      </p:pic>
      <p:pic>
        <p:nvPicPr>
          <p:cNvPr id="5" name="Picture 4" descr="A logo with a person in the middle&#10;&#10;AI-generated content may be incorrect.">
            <a:extLst>
              <a:ext uri="{FF2B5EF4-FFF2-40B4-BE49-F238E27FC236}">
                <a16:creationId xmlns:a16="http://schemas.microsoft.com/office/drawing/2014/main" id="{C4A83880-EF4B-7DF3-A440-F89CD356B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80" b="91932" l="10000" r="90000">
                        <a14:foregroundMark x1="36304" y1="56724" x2="34130" y2="80929"/>
                        <a14:foregroundMark x1="46196" y1="71638" x2="43696" y2="91932"/>
                        <a14:foregroundMark x1="25652" y1="12958" x2="24565" y2="144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72" r="50131"/>
          <a:stretch>
            <a:fillRect/>
          </a:stretch>
        </p:blipFill>
        <p:spPr>
          <a:xfrm>
            <a:off x="32156" y="20900"/>
            <a:ext cx="699212" cy="1089854"/>
          </a:xfrm>
          <a:prstGeom prst="rect">
            <a:avLst/>
          </a:prstGeom>
        </p:spPr>
      </p:pic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C377CFB6-0EEE-196A-E14C-0098BE4920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9518540"/>
              </p:ext>
            </p:extLst>
          </p:nvPr>
        </p:nvGraphicFramePr>
        <p:xfrm>
          <a:off x="763524" y="-63042"/>
          <a:ext cx="8664455" cy="1089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98048B3-78B8-4D04-FB44-B299FCB98D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1414920"/>
              </p:ext>
            </p:extLst>
          </p:nvPr>
        </p:nvGraphicFramePr>
        <p:xfrm>
          <a:off x="9074342" y="-150471"/>
          <a:ext cx="3349780" cy="1177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8E13E56A-32CF-6E30-A653-61D934FEB0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1186133"/>
              </p:ext>
            </p:extLst>
          </p:nvPr>
        </p:nvGraphicFramePr>
        <p:xfrm>
          <a:off x="117115" y="1285377"/>
          <a:ext cx="5484724" cy="5798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F0198349-98D5-C680-1B54-21F5FF5A97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3210391"/>
              </p:ext>
            </p:extLst>
          </p:nvPr>
        </p:nvGraphicFramePr>
        <p:xfrm>
          <a:off x="5762449" y="1285376"/>
          <a:ext cx="6197055" cy="55940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1" r:lo="rId22" r:qs="rId23" r:cs="rId24"/>
          </a:graphicData>
        </a:graphic>
      </p:graphicFrame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84EAF15F-BB0E-5956-BDE8-4EB085963A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4698457"/>
              </p:ext>
            </p:extLst>
          </p:nvPr>
        </p:nvGraphicFramePr>
        <p:xfrm>
          <a:off x="2319963" y="5725942"/>
          <a:ext cx="6724362" cy="993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6" r:lo="rId27" r:qs="rId28" r:cs="rId29"/>
          </a:graphicData>
        </a:graphic>
      </p:graphicFrame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BFD148F-A2C3-F5CE-1814-779C77278A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2307724"/>
              </p:ext>
            </p:extLst>
          </p:nvPr>
        </p:nvGraphicFramePr>
        <p:xfrm>
          <a:off x="6095989" y="-6811437"/>
          <a:ext cx="6967958" cy="57472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1" r:lo="rId32" r:qs="rId33" r:cs="rId34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F8B05EB-0244-BFB8-8932-21FF748F8E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1092777"/>
              </p:ext>
            </p:extLst>
          </p:nvPr>
        </p:nvGraphicFramePr>
        <p:xfrm>
          <a:off x="-9318286" y="424363"/>
          <a:ext cx="4988560" cy="6065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6" r:lo="rId37" r:qs="rId38" r:cs="rId39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C9C1BDA-82E3-A5EC-61B3-A465B12AFD4E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 rot="18202225">
            <a:off x="15449783" y="3751385"/>
            <a:ext cx="7111028" cy="547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8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7A1CD-0001-3387-947D-239533442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network of lines and dots&#10;&#10;AI-generated content may be incorrect.">
            <a:extLst>
              <a:ext uri="{FF2B5EF4-FFF2-40B4-BE49-F238E27FC236}">
                <a16:creationId xmlns:a16="http://schemas.microsoft.com/office/drawing/2014/main" id="{48F6C5AF-DA88-A25A-38B7-814779DDC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" r="-1" b="-1"/>
          <a:stretch>
            <a:fillRect/>
          </a:stretch>
        </p:blipFill>
        <p:spPr>
          <a:xfrm>
            <a:off x="0" y="-50830"/>
            <a:ext cx="12191979" cy="6908830"/>
          </a:xfrm>
          <a:prstGeom prst="rect">
            <a:avLst/>
          </a:prstGeom>
        </p:spPr>
      </p:pic>
      <p:pic>
        <p:nvPicPr>
          <p:cNvPr id="5" name="Picture 4" descr="A logo with a person in the middle&#10;&#10;AI-generated content may be incorrect.">
            <a:extLst>
              <a:ext uri="{FF2B5EF4-FFF2-40B4-BE49-F238E27FC236}">
                <a16:creationId xmlns:a16="http://schemas.microsoft.com/office/drawing/2014/main" id="{6CCF433F-8B7D-208A-3553-86429D472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80" b="91932" l="10000" r="90000">
                        <a14:foregroundMark x1="36304" y1="56724" x2="34130" y2="80929"/>
                        <a14:foregroundMark x1="46196" y1="71638" x2="43696" y2="91932"/>
                        <a14:foregroundMark x1="25652" y1="12958" x2="24565" y2="144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72" r="50131"/>
          <a:stretch>
            <a:fillRect/>
          </a:stretch>
        </p:blipFill>
        <p:spPr>
          <a:xfrm>
            <a:off x="32156" y="20900"/>
            <a:ext cx="699212" cy="1089854"/>
          </a:xfrm>
          <a:prstGeom prst="rect">
            <a:avLst/>
          </a:prstGeom>
        </p:spPr>
      </p:pic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60010EAE-180D-EE85-B44B-063B40AE9409}"/>
              </a:ext>
            </a:extLst>
          </p:cNvPr>
          <p:cNvGraphicFramePr/>
          <p:nvPr/>
        </p:nvGraphicFramePr>
        <p:xfrm>
          <a:off x="763524" y="-63042"/>
          <a:ext cx="8664455" cy="1089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B4C988A-3E66-CA85-69AE-2DADF1955B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203906"/>
              </p:ext>
            </p:extLst>
          </p:nvPr>
        </p:nvGraphicFramePr>
        <p:xfrm>
          <a:off x="9238465" y="8243252"/>
          <a:ext cx="3349780" cy="1177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7E1D6881-7263-B4FE-B97A-82AD5AB1B7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561044"/>
              </p:ext>
            </p:extLst>
          </p:nvPr>
        </p:nvGraphicFramePr>
        <p:xfrm>
          <a:off x="-8788347" y="1187429"/>
          <a:ext cx="5484724" cy="5798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7379AB1D-8992-91D3-C7C8-B74FEC6BE3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1400439"/>
              </p:ext>
            </p:extLst>
          </p:nvPr>
        </p:nvGraphicFramePr>
        <p:xfrm>
          <a:off x="16336664" y="1391486"/>
          <a:ext cx="6197055" cy="55940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2B309D93-1EA1-A91C-4BE2-34CB55AF0F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1050840"/>
              </p:ext>
            </p:extLst>
          </p:nvPr>
        </p:nvGraphicFramePr>
        <p:xfrm>
          <a:off x="-1923790" y="7854462"/>
          <a:ext cx="6724362" cy="4960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5" r:lo="rId26" r:qs="rId27" r:cs="rId28"/>
          </a:graphicData>
        </a:graphic>
      </p:graphicFrame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491CF6B-A913-02C8-1E5C-0C5F5878B6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4878585"/>
              </p:ext>
            </p:extLst>
          </p:nvPr>
        </p:nvGraphicFramePr>
        <p:xfrm>
          <a:off x="9238465" y="-787959"/>
          <a:ext cx="2861123" cy="2707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0" r:lo="rId31" r:qs="rId32" r:cs="rId33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9E14118-ABDA-6C26-076E-888F92893E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3246646"/>
              </p:ext>
            </p:extLst>
          </p:nvPr>
        </p:nvGraphicFramePr>
        <p:xfrm>
          <a:off x="0" y="771312"/>
          <a:ext cx="4988560" cy="6065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5" r:lo="rId36" r:qs="rId37" r:cs="rId38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F4E3B2D-56CD-4220-714F-9F66432A15F0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4988560" y="1187429"/>
            <a:ext cx="7111028" cy="547753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A409534-26BF-7066-F352-C9621C1220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4646935"/>
              </p:ext>
            </p:extLst>
          </p:nvPr>
        </p:nvGraphicFramePr>
        <p:xfrm>
          <a:off x="8544074" y="-1845906"/>
          <a:ext cx="4044171" cy="14142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1" r:lo="rId42" r:qs="rId43" r:cs="rId44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C21D5A7-5BFF-5F29-7F94-B29E8F4ECA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8094098"/>
              </p:ext>
            </p:extLst>
          </p:nvPr>
        </p:nvGraphicFramePr>
        <p:xfrm>
          <a:off x="396266" y="8096259"/>
          <a:ext cx="12191979" cy="5429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6" r:lo="rId47" r:qs="rId48" r:cs="rId49"/>
          </a:graphicData>
        </a:graphic>
      </p:graphicFrame>
    </p:spTree>
    <p:extLst>
      <p:ext uri="{BB962C8B-B14F-4D97-AF65-F5344CB8AC3E}">
        <p14:creationId xmlns:p14="http://schemas.microsoft.com/office/powerpoint/2010/main" val="2351446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gattaVTI">
  <a:themeElements>
    <a:clrScheme name="Regatta Yellow">
      <a:dk1>
        <a:sysClr val="windowText" lastClr="000000"/>
      </a:dk1>
      <a:lt1>
        <a:sysClr val="window" lastClr="FFFFFF"/>
      </a:lt1>
      <a:dk2>
        <a:srgbClr val="181C30"/>
      </a:dk2>
      <a:lt2>
        <a:srgbClr val="C8E1F4"/>
      </a:lt2>
      <a:accent1>
        <a:srgbClr val="217ED3"/>
      </a:accent1>
      <a:accent2>
        <a:srgbClr val="B92525"/>
      </a:accent2>
      <a:accent3>
        <a:srgbClr val="18558C"/>
      </a:accent3>
      <a:accent4>
        <a:srgbClr val="1D8B35"/>
      </a:accent4>
      <a:accent5>
        <a:srgbClr val="EA75AA"/>
      </a:accent5>
      <a:accent6>
        <a:srgbClr val="F5A700"/>
      </a:accent6>
      <a:hlink>
        <a:srgbClr val="DB0000"/>
      </a:hlink>
      <a:folHlink>
        <a:srgbClr val="066BB6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webextension1.xml><?xml version="1.0" encoding="utf-8"?>
<we:webextension xmlns:we="http://schemas.microsoft.com/office/webextensions/webextension/2010/11" id="{4373B667-AFB6-4373-A27B-FB5C5F6A977A}">
  <we:reference id="wa200003233" version="2.0.0.3" store="en-US" storeType="OMEX"/>
  <we:alternateReferences>
    <we:reference id="WA200003233" version="2.0.0.3" store="WA200003233" storeType="OMEX"/>
  </we:alternateReferences>
  <we:properties>
    <we:property name="artifactViewState" value="&quot;live&quot;"/>
    <we:property name="backgroundColor" value="&quot;#2A2E45&quot;"/>
    <we:property name="bookmark" value="&quot;H4sIAAAAAAAAA4VSwY7bIBD9lYpzVMXEduzcttkcKlWraLPaSxVVAwwpDQYL43TTKP/eAadadbVqLzY8hvfePObClBl6C+cH6JCt2Cfvjx2E44eKzZibsFpwXZR1pcuq4TAXYtmmU99H493AVhcWIRwwPpthBJuICPy6nzGwdguHtNNgB5yxHsPgHVjzC6diOophxOuM4UtvfYBEuYsQMdGeqJz2ZKH4uCBFkNGccIcyTmgrsOLQ6FJwrJVoC9CayoapIDt7tyRRZ/m1dxGMI5mEFQBacj7XxULVZdUWdVskfDDuYG+GX+8+nfsUTk8NPsDJHCD6kFIRP0g+8V2v1JbGmi8aRFFzWS2rRtULnji0sfEmK86blz5QYpc/gTctL1GXuoFCqlpiuZxLoo6T4p06gZOoWA4t4DBldGFrb8curzZ/4Ts/BomPmBvfuGjimWjuTfcUQB5ZsrkNnt4m4xn89vk+49/9z3VAeg7FVvPrnpB/hhGUvZ28CSJn8YqwDmlg0sKPcehB4hYc5gj6yYnBXEcNglNJPa9D+n8xlNwk/gx2TLp5vFgWIT9GWPzPhTR0LNvap89vi+sQ1AYDAAA=&quot;"/>
    <we:property name="creatorSessionId" value="&quot;9fb18f56-1dd8-43ab-90dc-2dbff51f038b&quot;"/>
    <we:property name="creatorTenantId" value="&quot;0ffeb7b8-177f-48b0-809f-2499efab9107&quot;"/>
    <we:property name="creatorUserId" value="&quot;10032000AD3F875C&quot;"/>
    <we:property name="datasetId" value="&quot;41e83e38-91ac-43d9-a20d-8b08cf34e5ae&quot;"/>
    <we:property name="embedUrl" value="&quot;/reportEmbed?reportId=e18a7b13-9431-4e5f-a1bf-de993b617789&amp;config=eyJjbHVzdGVyVXJsIjoiaHR0cHM6Ly9XQUJJLVNPVVRILUFGUklDQS1OT1JUSC1BLVBSSU1BUlktcmVkaXJlY3QuYW5hbHlzaXMud2luZG93cy5uZXQiLCJlbWJlZEZlYXR1cmVzIjp7InVzYWdlTWV0cmljc1ZOZXh0Ijp0cnVlfX0%3D&amp;disableSensitivityBanner=true&amp;storytellingChangeViewModeShortcutKeys=true&quot;"/>
    <we:property name="initialStateBookmark" value="&quot;H4sIAAAAAAAAA6WUTW/bMAyG/8qgczDI+rCs3tphp64fWIdeimKgJCrT6tiGrRTpivz3UU6AHhYgA3yxJfr185KU6XcW0jS08HYLG2QX7KrvXzYwvnzSbMW6Y+zu7vrm8vv1z9vLm68U7oec+m5iF+8sw7jG/JimLbSFQMGn5xWDtr2HddlFaCdcsQHHqe+gTX/wIKZHedzifsVwN7T9CAX5kCFjwb6SnPbkXX2W5Ag+p1d8QJ8PUc6NDNZWUtUucl8bh0Cy6SCYMzspKejZ/kvfZUgd2cxaI7R2wnIMkUdloodQ4lPq1u0x4Y93f7wNpStpQxWWbrjfZFs4+z2VUzWaa7CNCjaIJoATHM+yYM77apszlfcP0npuI3rJvdJCu6auuVmIBNCaN6CMjCgcVHXUzUKk0ygDhiArE620tpGLs/TShhq1VgBBilp4buJiJEbJpY2NEkLWiotQLUV64NpRrtTIxluMlTqPzLjLrt+dokXhrfDBGEVtpAMS52nTLxhOfIt0HBqMElBHqRouMDq3qNiZ+hFhG6TxL4t+m6cBPN5DR/undzaMPc18TjjraMaho2yO67Hcv6WM48H/Edrt3BT6I7DZgzJKrsX/1O/3z+XyF3Yot4rMBAAA&quot;"/>
    <we:property name="isFiltersActionButtonVisible" value="true"/>
    <we:property name="isVisualContainerHeaderHidden" value="false"/>
    <we:property name="pageDisplayName" value="&quot;Student Info by Track Report&quot;"/>
    <we:property name="pageName" value="&quot;9be52a8f4b2e6db91aff&quot;"/>
    <we:property name="pptInsertionSessionID" value="&quot;46BF3ECD-53D9-4D5E-8A8E-1C3AE9BCD14B&quot;"/>
    <we:property name="reportEmbeddedTime" value="&quot;2025-11-07T23:37:31.665Z&quot;"/>
    <we:property name="reportName" value="&quot;Reports&quot;"/>
    <we:property name="reportState" value="&quot;CONNECTED&quot;"/>
    <we:property name="reportUrl" value="&quot;/links/1VSO3uMqHm?ctid=0ffeb7b8-177f-48b0-809f-2499efab9107&amp;pbi_source=linkShare&quot;"/>
  </we:properties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F895920A-26E4-4DEE-84CB-421DB4BC05EB}">
  <we:reference id="wa200003233" version="2.0.0.3" store="en-US" storeType="OMEX"/>
  <we:alternateReferences>
    <we:reference id="WA200003233" version="2.0.0.3" store="WA200003233" storeType="OMEX"/>
  </we:alternateReferences>
  <we:properties>
    <we:property name="artifactViewState" value="&quot;live&quot;"/>
    <we:property name="backgroundColor" value="&quot;#2A2E45&quot;"/>
    <we:property name="bookmark" value="&quot;H4sIAAAAAAAAA6WUTW/bMAyG/8qgczDI+rLUY3cdhgIdeil6oCQq1erYhi0X6YL891FOgR4WIAdfbJGiHr6kBJ5YzPPYwccvOCC7Y/fD8HaA6e2bZjvWX3xoGghcRGNBR2kkQmNpdxhLHvqZ3Z1YgWmP5SnPC3QVRM7nlx2DrnuAfbUSdDPu2IjTPPTQ5b94CaatMi143jE8jt0wQUU+FihYse8UTjZJaL5Lygih5Hd8xFAuXs5bGZ1rpDI+8WBaj0Bh8yVgVXY1pKLX9D+GvkDuKc0a2wqtvXAcY+JJtSlArP459/vuU/DX2d8fY21OPlCFtRv+D6WtnPOZymms5hqcVdFFYSN4wfEmC1bd90spVN5/SBe4SxgkD0oL7a0xvN2IBNCaW1CtTCg8NCZpuxHpNcqIMcqmTU46Z+VmlUG6aFBrBRClMCLwNm1GYpJcumSVENIoet3NVmQArj1ppUba4DA16jay4LH44XiNlkRwIsS2VdRGuiBxmza/wnjlLdJ1aGiVAJOkslxg8n5jsehiUDyFxirrnffWiW23vFK/POyANFHqYljKPELAB+jJfj6xcRpojJSMaxyNDeipwM/1VP8/c8Hpkv8JuqWmXucPW5OQpOw7vHGgTiW2ynqpn3+NATenJwUAAA==&quot;"/>
    <we:property name="creatorSessionId" value="&quot;0c2be6aa-1cda-4702-971e-cc3851d877be&quot;"/>
    <we:property name="creatorTenantId" value="&quot;0ffeb7b8-177f-48b0-809f-2499efab9107&quot;"/>
    <we:property name="creatorUserId" value="&quot;10032000AD3F875C&quot;"/>
    <we:property name="datasetId" value="&quot;1b64dadb-47ca-41ec-9a63-0af2fa38ebff&quot;"/>
    <we:property name="embedUrl" value="&quot;/reportEmbed?reportId=f4db1c94-1880-4411-9985-631532e8a5db&amp;config=eyJjbHVzdGVyVXJsIjoiaHR0cHM6Ly9XQUJJLVNPVVRILUFGUklDQS1OT1JUSC1BLVBSSU1BUlktcmVkaXJlY3QuYW5hbHlzaXMud2luZG93cy5uZXQiLCJlbWJlZEZlYXR1cmVzIjp7InVzYWdlTWV0cmljc1ZOZXh0Ijp0cnVlfX0%3D&amp;disableSensitivityBanner=true&amp;storytellingChangeViewModeShortcutKeys=true&quot;"/>
    <we:property name="initialStateBookmark" value="&quot;H4sIAAAAAAAAA6WUTWvcMBCG/0rReSmyPiwpt6T0lOaDpuQSQhlJo60br21sbdg07H/vyLuQQxe24IstjV8978zIzDuLzTS08HYLG2QX7KrvXzYwvnzSbMW6Y+zu7vrm8vv1z9vLm68U7ofc9N3ELt5ZhnGN+bGZttAWAgWfnlcM2vYe1mWXoJ1wxQYcp76DtvmDBzF9yuMW9yuGu6HtRyjIhwwZC/aV5LQn7+qzJEcIuXnFBwz5EOXcyOhcJVXtEw+18Qgkmw6CObOTkoKe7b/0XYamI5tZa4TWXjiOMfGkTAoQS3xqunV7TPjj7I+3oXSl2VCFpRv+N9kWzn5P5VRWcw3OquiisBG84HiWBXPeV9ucqbx/kC5wlzBIHpQW2tu65mYhEkBrbkEZmVB4qOqk7UKk1ygjxigrk5x0zsrFWQbpYo1aK4AoRS0CN2kxEpPk0iWrhJC14iJWS5EBuPaUKzXSBoepUueRGXfZ97tTtCSCEyEao6iNdEHiPG36BcOJf5GuQ4NRAuokleUCk/cLi0UXg+IpVFZZ77y3Tiy75Zn6EWEbpIlSFv02TwMEvIeO9k/vbBh7GiO5wVlHYwM6KvC4Hsv7W5NxPPg/Qrud+0xDhs0elFHjW/xP/X7/XB5/AdYhDcAfBQAA&quot;"/>
    <we:property name="isFiltersActionButtonVisible" value="true"/>
    <we:property name="isVisualContainerHeaderHidden" value="false"/>
    <we:property name="pageDisplayName" value="&quot;Home&quot;"/>
    <we:property name="pageName" value="&quot;0073d991346bf0c67bea&quot;"/>
    <we:property name="pptInsertionSessionID" value="&quot;5760C749-4BF2-4A94-B46F-750FB0120A7B&quot;"/>
    <we:property name="reportEmbeddedTime" value="&quot;2025-11-08T00:10:16.966Z&quot;"/>
    <we:property name="reportName" value="&quot;Test&quot;"/>
    <we:property name="reportState" value="&quot;CONNECTED&quot;"/>
    <we:property name="reportUrl" value="&quot;/links/bdqNXCZ80E?ctid=0ffeb7b8-177f-48b0-809f-2499efab9107&amp;bookmarkGuid=d6863883-98ed-476f-862c-3432ef5f266d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2810</TotalTime>
  <Words>1751</Words>
  <Application>Microsoft Office PowerPoint</Application>
  <PresentationFormat>Widescreen</PresentationFormat>
  <Paragraphs>335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Agency FB</vt:lpstr>
      <vt:lpstr>Aptos</vt:lpstr>
      <vt:lpstr>Aptos Display</vt:lpstr>
      <vt:lpstr>Arial</vt:lpstr>
      <vt:lpstr>Times New Roman</vt:lpstr>
      <vt:lpstr>Walbaum Display</vt:lpstr>
      <vt:lpstr>RegattaVTI</vt:lpstr>
      <vt:lpstr>Office Theme</vt:lpstr>
      <vt:lpstr>ITI Examination System Project</vt:lpstr>
      <vt:lpstr>Meet Our Team </vt:lpstr>
      <vt:lpstr>Meet Our Team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ahmedmohamed</dc:creator>
  <cp:lastModifiedBy>ahmedmohamed</cp:lastModifiedBy>
  <cp:revision>26</cp:revision>
  <dcterms:created xsi:type="dcterms:W3CDTF">2025-11-06T15:30:56Z</dcterms:created>
  <dcterms:modified xsi:type="dcterms:W3CDTF">2025-11-08T14:28:31Z</dcterms:modified>
</cp:coreProperties>
</file>